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5" r:id="rId2"/>
    <p:sldId id="431" r:id="rId3"/>
    <p:sldId id="438" r:id="rId4"/>
    <p:sldId id="437" r:id="rId5"/>
    <p:sldId id="439" r:id="rId6"/>
    <p:sldId id="432" r:id="rId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CC"/>
    <a:srgbClr val="04A9FC"/>
    <a:srgbClr val="0000FF"/>
    <a:srgbClr val="00FF00"/>
    <a:srgbClr val="FFFF00"/>
    <a:srgbClr val="020C16"/>
    <a:srgbClr val="0B396B"/>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35" autoAdjust="0"/>
  </p:normalViewPr>
  <p:slideViewPr>
    <p:cSldViewPr>
      <p:cViewPr varScale="1">
        <p:scale>
          <a:sx n="108" d="100"/>
          <a:sy n="108" d="100"/>
        </p:scale>
        <p:origin x="714"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3685894-53B6-4982-A4A1-F21A5D3CDA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mn-cs"/>
              </a:defRPr>
            </a:lvl1pPr>
          </a:lstStyle>
          <a:p>
            <a:pPr>
              <a:defRPr/>
            </a:pPr>
            <a:endParaRPr lang="en-GB"/>
          </a:p>
        </p:txBody>
      </p:sp>
      <p:sp>
        <p:nvSpPr>
          <p:cNvPr id="3" name="日期占位符 2">
            <a:extLst>
              <a:ext uri="{FF2B5EF4-FFF2-40B4-BE49-F238E27FC236}">
                <a16:creationId xmlns:a16="http://schemas.microsoft.com/office/drawing/2014/main" id="{0233F6F0-D0AD-446E-838E-14C187EE82A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mn-cs"/>
              </a:defRPr>
            </a:lvl1pPr>
          </a:lstStyle>
          <a:p>
            <a:pPr>
              <a:defRPr/>
            </a:pPr>
            <a:fld id="{C724805A-B93E-4A1A-B240-99C257E3DECF}" type="datetimeFigureOut">
              <a:rPr lang="en-GB"/>
              <a:pPr>
                <a:defRPr/>
              </a:pPr>
              <a:t>15/09/2023</a:t>
            </a:fld>
            <a:endParaRPr lang="en-GB"/>
          </a:p>
        </p:txBody>
      </p:sp>
      <p:sp>
        <p:nvSpPr>
          <p:cNvPr id="4" name="幻灯片图像占位符 3">
            <a:extLst>
              <a:ext uri="{FF2B5EF4-FFF2-40B4-BE49-F238E27FC236}">
                <a16:creationId xmlns:a16="http://schemas.microsoft.com/office/drawing/2014/main" id="{D2243499-1779-4DA5-AD86-6CBABC69A28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备注占位符 4">
            <a:extLst>
              <a:ext uri="{FF2B5EF4-FFF2-40B4-BE49-F238E27FC236}">
                <a16:creationId xmlns:a16="http://schemas.microsoft.com/office/drawing/2014/main" id="{81642146-9B72-4E76-A7F5-303C387ED19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a:p>
        </p:txBody>
      </p:sp>
      <p:sp>
        <p:nvSpPr>
          <p:cNvPr id="6" name="页脚占位符 5">
            <a:extLst>
              <a:ext uri="{FF2B5EF4-FFF2-40B4-BE49-F238E27FC236}">
                <a16:creationId xmlns:a16="http://schemas.microsoft.com/office/drawing/2014/main" id="{C2FA62CE-6AF4-4575-8688-19C8310ECAF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mn-cs"/>
              </a:defRPr>
            </a:lvl1pPr>
          </a:lstStyle>
          <a:p>
            <a:pPr>
              <a:defRPr/>
            </a:pPr>
            <a:endParaRPr lang="en-GB"/>
          </a:p>
        </p:txBody>
      </p:sp>
      <p:sp>
        <p:nvSpPr>
          <p:cNvPr id="7" name="灯片编号占位符 6">
            <a:extLst>
              <a:ext uri="{FF2B5EF4-FFF2-40B4-BE49-F238E27FC236}">
                <a16:creationId xmlns:a16="http://schemas.microsoft.com/office/drawing/2014/main" id="{A0CDCBC0-DD10-465F-8694-DB576E0083F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A3BD5B0-2ED7-4939-8545-865B32CAE9C1}" type="slidenum">
              <a:rPr lang="en-GB" altLang="zh-CN"/>
              <a:pPr>
                <a:defRPr/>
              </a:pPr>
              <a:t>‹#›</a:t>
            </a:fld>
            <a:endParaRPr lang="en-GB"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A3BD5B0-2ED7-4939-8545-865B32CAE9C1}" type="slidenum">
              <a:rPr lang="en-GB" altLang="zh-CN" smtClean="0"/>
              <a:pPr>
                <a:defRPr/>
              </a:pPr>
              <a:t>6</a:t>
            </a:fld>
            <a:endParaRPr lang="en-GB" altLang="zh-CN"/>
          </a:p>
        </p:txBody>
      </p:sp>
    </p:spTree>
    <p:extLst>
      <p:ext uri="{BB962C8B-B14F-4D97-AF65-F5344CB8AC3E}">
        <p14:creationId xmlns:p14="http://schemas.microsoft.com/office/powerpoint/2010/main" val="347497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12">
            <a:extLst>
              <a:ext uri="{FF2B5EF4-FFF2-40B4-BE49-F238E27FC236}">
                <a16:creationId xmlns:a16="http://schemas.microsoft.com/office/drawing/2014/main" id="{D032CB25-59F1-409D-95EF-BA76A699F35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5E1B54F5-F4F1-434B-823D-DCAD9999824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a:extLst>
              <a:ext uri="{FF2B5EF4-FFF2-40B4-BE49-F238E27FC236}">
                <a16:creationId xmlns:a16="http://schemas.microsoft.com/office/drawing/2014/main" id="{18497DCF-87A1-447C-B95B-75D80051B7D5}"/>
              </a:ext>
            </a:extLst>
          </p:cNvPr>
          <p:cNvSpPr>
            <a:spLocks noGrp="1" noChangeArrowheads="1"/>
          </p:cNvSpPr>
          <p:nvPr>
            <p:ph type="sldNum" sz="quarter" idx="12"/>
          </p:nvPr>
        </p:nvSpPr>
        <p:spPr>
          <a:ln/>
        </p:spPr>
        <p:txBody>
          <a:bodyPr/>
          <a:lstStyle>
            <a:lvl1pPr>
              <a:defRPr/>
            </a:lvl1pPr>
          </a:lstStyle>
          <a:p>
            <a:pPr>
              <a:defRPr/>
            </a:pPr>
            <a:fld id="{50EDA72B-24CF-49D8-8C20-1049989985C3}" type="slidenum">
              <a:rPr lang="en-US" altLang="zh-CN"/>
              <a:pPr>
                <a:defRPr/>
              </a:pPr>
              <a:t>‹#›</a:t>
            </a:fld>
            <a:endParaRPr lang="en-US" altLang="zh-CN"/>
          </a:p>
        </p:txBody>
      </p:sp>
    </p:spTree>
    <p:extLst>
      <p:ext uri="{BB962C8B-B14F-4D97-AF65-F5344CB8AC3E}">
        <p14:creationId xmlns:p14="http://schemas.microsoft.com/office/powerpoint/2010/main" val="227692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2">
            <a:extLst>
              <a:ext uri="{FF2B5EF4-FFF2-40B4-BE49-F238E27FC236}">
                <a16:creationId xmlns:a16="http://schemas.microsoft.com/office/drawing/2014/main" id="{851758BB-4831-4F19-865E-91C17CC2446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9E415ECF-7CC9-4CC6-89D5-E430FAF0E59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a:extLst>
              <a:ext uri="{FF2B5EF4-FFF2-40B4-BE49-F238E27FC236}">
                <a16:creationId xmlns:a16="http://schemas.microsoft.com/office/drawing/2014/main" id="{46B59F17-8BE4-4C06-AF13-B4C8DF253A11}"/>
              </a:ext>
            </a:extLst>
          </p:cNvPr>
          <p:cNvSpPr>
            <a:spLocks noGrp="1" noChangeArrowheads="1"/>
          </p:cNvSpPr>
          <p:nvPr>
            <p:ph type="sldNum" sz="quarter" idx="12"/>
          </p:nvPr>
        </p:nvSpPr>
        <p:spPr>
          <a:ln/>
        </p:spPr>
        <p:txBody>
          <a:bodyPr/>
          <a:lstStyle>
            <a:lvl1pPr>
              <a:defRPr/>
            </a:lvl1pPr>
          </a:lstStyle>
          <a:p>
            <a:pPr>
              <a:defRPr/>
            </a:pPr>
            <a:fld id="{6AE00E3A-167B-426B-8218-D4E1B0A78977}" type="slidenum">
              <a:rPr lang="en-US" altLang="zh-CN"/>
              <a:pPr>
                <a:defRPr/>
              </a:pPr>
              <a:t>‹#›</a:t>
            </a:fld>
            <a:endParaRPr lang="en-US" altLang="zh-CN"/>
          </a:p>
        </p:txBody>
      </p:sp>
    </p:spTree>
    <p:extLst>
      <p:ext uri="{BB962C8B-B14F-4D97-AF65-F5344CB8AC3E}">
        <p14:creationId xmlns:p14="http://schemas.microsoft.com/office/powerpoint/2010/main" val="280300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2">
            <a:extLst>
              <a:ext uri="{FF2B5EF4-FFF2-40B4-BE49-F238E27FC236}">
                <a16:creationId xmlns:a16="http://schemas.microsoft.com/office/drawing/2014/main" id="{6130B344-7E97-4064-9DE2-52F03055676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E63C98F8-56A6-44B1-BE5B-483F8CADE79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a:extLst>
              <a:ext uri="{FF2B5EF4-FFF2-40B4-BE49-F238E27FC236}">
                <a16:creationId xmlns:a16="http://schemas.microsoft.com/office/drawing/2014/main" id="{374A519F-57F6-47A6-98A6-269107C54091}"/>
              </a:ext>
            </a:extLst>
          </p:cNvPr>
          <p:cNvSpPr>
            <a:spLocks noGrp="1" noChangeArrowheads="1"/>
          </p:cNvSpPr>
          <p:nvPr>
            <p:ph type="sldNum" sz="quarter" idx="12"/>
          </p:nvPr>
        </p:nvSpPr>
        <p:spPr>
          <a:ln/>
        </p:spPr>
        <p:txBody>
          <a:bodyPr/>
          <a:lstStyle>
            <a:lvl1pPr>
              <a:defRPr/>
            </a:lvl1pPr>
          </a:lstStyle>
          <a:p>
            <a:pPr>
              <a:defRPr/>
            </a:pPr>
            <a:fld id="{9F5B2C92-53C6-4B81-96A0-6AC2167FAFD9}" type="slidenum">
              <a:rPr lang="en-US" altLang="zh-CN"/>
              <a:pPr>
                <a:defRPr/>
              </a:pPr>
              <a:t>‹#›</a:t>
            </a:fld>
            <a:endParaRPr lang="en-US" altLang="zh-CN"/>
          </a:p>
        </p:txBody>
      </p:sp>
    </p:spTree>
    <p:extLst>
      <p:ext uri="{BB962C8B-B14F-4D97-AF65-F5344CB8AC3E}">
        <p14:creationId xmlns:p14="http://schemas.microsoft.com/office/powerpoint/2010/main" val="188021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2">
            <a:extLst>
              <a:ext uri="{FF2B5EF4-FFF2-40B4-BE49-F238E27FC236}">
                <a16:creationId xmlns:a16="http://schemas.microsoft.com/office/drawing/2014/main" id="{936E13F8-F985-4AD8-BC7A-332278FFB7C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3E3E3D3F-E83D-4BB9-ABFD-CFBA6A6051D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a:extLst>
              <a:ext uri="{FF2B5EF4-FFF2-40B4-BE49-F238E27FC236}">
                <a16:creationId xmlns:a16="http://schemas.microsoft.com/office/drawing/2014/main" id="{8C2FF93B-6993-4E9B-BB2D-8485DE2283DE}"/>
              </a:ext>
            </a:extLst>
          </p:cNvPr>
          <p:cNvSpPr>
            <a:spLocks noGrp="1" noChangeArrowheads="1"/>
          </p:cNvSpPr>
          <p:nvPr>
            <p:ph type="sldNum" sz="quarter" idx="12"/>
          </p:nvPr>
        </p:nvSpPr>
        <p:spPr>
          <a:ln/>
        </p:spPr>
        <p:txBody>
          <a:bodyPr/>
          <a:lstStyle>
            <a:lvl1pPr>
              <a:defRPr/>
            </a:lvl1pPr>
          </a:lstStyle>
          <a:p>
            <a:pPr>
              <a:defRPr/>
            </a:pPr>
            <a:fld id="{E6E438DD-2DC1-4C08-8003-F4DA823F0DAE}" type="slidenum">
              <a:rPr lang="en-US" altLang="zh-CN"/>
              <a:pPr>
                <a:defRPr/>
              </a:pPr>
              <a:t>‹#›</a:t>
            </a:fld>
            <a:endParaRPr lang="en-US" altLang="zh-CN"/>
          </a:p>
        </p:txBody>
      </p:sp>
      <p:sp>
        <p:nvSpPr>
          <p:cNvPr id="7" name="矩形 6">
            <a:extLst>
              <a:ext uri="{FF2B5EF4-FFF2-40B4-BE49-F238E27FC236}">
                <a16:creationId xmlns:a16="http://schemas.microsoft.com/office/drawing/2014/main" id="{099D0873-F1D5-40B0-A148-727F52AE7464}"/>
              </a:ext>
            </a:extLst>
          </p:cNvPr>
          <p:cNvSpPr/>
          <p:nvPr userDrawn="1"/>
        </p:nvSpPr>
        <p:spPr>
          <a:xfrm>
            <a:off x="9753600" y="204766"/>
            <a:ext cx="2308324" cy="276999"/>
          </a:xfrm>
          <a:prstGeom prst="rect">
            <a:avLst/>
          </a:prstGeom>
          <a:solidFill>
            <a:schemeClr val="bg1">
              <a:alpha val="41000"/>
            </a:schemeClr>
          </a:solidFill>
          <a:effectLst>
            <a:glow>
              <a:schemeClr val="bg1"/>
            </a:glow>
          </a:effectLst>
        </p:spPr>
        <p:txBody>
          <a:bodyPr wrap="none" lIns="0" tIns="0" rIns="0" bIns="0">
            <a:spAutoFit/>
          </a:bodyPr>
          <a:lstStyle/>
          <a:p>
            <a:pPr marL="0" indent="0">
              <a:buFont typeface="Wingdings" panose="05000000000000000000" pitchFamily="2" charset="2"/>
              <a:buNone/>
            </a:pPr>
            <a:r>
              <a:rPr lang="zh-CN" altLang="en-US" b="0" kern="0" spc="0" baseline="0" dirty="0">
                <a:ln w="3175">
                  <a:noFill/>
                </a:ln>
                <a:solidFill>
                  <a:srgbClr val="04A9FC"/>
                </a:solidFill>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南京隽图科技有限公司</a:t>
            </a:r>
            <a:endParaRPr lang="en-US" altLang="zh-CN" b="0" kern="0" spc="0" baseline="0" dirty="0">
              <a:ln w="3175">
                <a:noFill/>
              </a:ln>
              <a:solidFill>
                <a:srgbClr val="04A9FC"/>
              </a:solidFill>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34F28AA8-5168-41E4-A9BD-B6F8CFD5B8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2885" y="119360"/>
            <a:ext cx="461665" cy="461665"/>
          </a:xfrm>
          <a:prstGeom prst="rect">
            <a:avLst/>
          </a:prstGeom>
          <a:solidFill>
            <a:schemeClr val="bg1"/>
          </a:solidFill>
        </p:spPr>
      </p:pic>
    </p:spTree>
    <p:extLst>
      <p:ext uri="{BB962C8B-B14F-4D97-AF65-F5344CB8AC3E}">
        <p14:creationId xmlns:p14="http://schemas.microsoft.com/office/powerpoint/2010/main" val="250865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2">
            <a:extLst>
              <a:ext uri="{FF2B5EF4-FFF2-40B4-BE49-F238E27FC236}">
                <a16:creationId xmlns:a16="http://schemas.microsoft.com/office/drawing/2014/main" id="{015E9D71-41BB-4E27-8912-88AF7C0F518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1C549C15-D306-4691-B350-D22040920A9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4">
            <a:extLst>
              <a:ext uri="{FF2B5EF4-FFF2-40B4-BE49-F238E27FC236}">
                <a16:creationId xmlns:a16="http://schemas.microsoft.com/office/drawing/2014/main" id="{86E46F79-3D23-451D-9F5F-A05520B8B835}"/>
              </a:ext>
            </a:extLst>
          </p:cNvPr>
          <p:cNvSpPr>
            <a:spLocks noGrp="1" noChangeArrowheads="1"/>
          </p:cNvSpPr>
          <p:nvPr>
            <p:ph type="sldNum" sz="quarter" idx="12"/>
          </p:nvPr>
        </p:nvSpPr>
        <p:spPr>
          <a:ln/>
        </p:spPr>
        <p:txBody>
          <a:bodyPr/>
          <a:lstStyle>
            <a:lvl1pPr>
              <a:defRPr/>
            </a:lvl1pPr>
          </a:lstStyle>
          <a:p>
            <a:pPr>
              <a:defRPr/>
            </a:pPr>
            <a:fld id="{12016D4B-EA10-42D2-A693-31643B5041AB}" type="slidenum">
              <a:rPr lang="en-US" altLang="zh-CN"/>
              <a:pPr>
                <a:defRPr/>
              </a:pPr>
              <a:t>‹#›</a:t>
            </a:fld>
            <a:endParaRPr lang="en-US" altLang="zh-CN"/>
          </a:p>
        </p:txBody>
      </p:sp>
    </p:spTree>
    <p:extLst>
      <p:ext uri="{BB962C8B-B14F-4D97-AF65-F5344CB8AC3E}">
        <p14:creationId xmlns:p14="http://schemas.microsoft.com/office/powerpoint/2010/main" val="248023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2">
            <a:extLst>
              <a:ext uri="{FF2B5EF4-FFF2-40B4-BE49-F238E27FC236}">
                <a16:creationId xmlns:a16="http://schemas.microsoft.com/office/drawing/2014/main" id="{FA462043-32BC-44BC-A152-30D49D94086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DFD0851E-3B36-4570-9475-4345B4A7418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a:extLst>
              <a:ext uri="{FF2B5EF4-FFF2-40B4-BE49-F238E27FC236}">
                <a16:creationId xmlns:a16="http://schemas.microsoft.com/office/drawing/2014/main" id="{929C3ECB-4E19-4140-B0F3-87D5D19A752B}"/>
              </a:ext>
            </a:extLst>
          </p:cNvPr>
          <p:cNvSpPr>
            <a:spLocks noGrp="1" noChangeArrowheads="1"/>
          </p:cNvSpPr>
          <p:nvPr>
            <p:ph type="sldNum" sz="quarter" idx="12"/>
          </p:nvPr>
        </p:nvSpPr>
        <p:spPr>
          <a:ln/>
        </p:spPr>
        <p:txBody>
          <a:bodyPr/>
          <a:lstStyle>
            <a:lvl1pPr>
              <a:defRPr/>
            </a:lvl1pPr>
          </a:lstStyle>
          <a:p>
            <a:pPr>
              <a:defRPr/>
            </a:pPr>
            <a:fld id="{A9D7248F-1778-4513-9FF0-F87B90394CD7}" type="slidenum">
              <a:rPr lang="en-US" altLang="zh-CN"/>
              <a:pPr>
                <a:defRPr/>
              </a:pPr>
              <a:t>‹#›</a:t>
            </a:fld>
            <a:endParaRPr lang="en-US" altLang="zh-CN"/>
          </a:p>
        </p:txBody>
      </p:sp>
    </p:spTree>
    <p:extLst>
      <p:ext uri="{BB962C8B-B14F-4D97-AF65-F5344CB8AC3E}">
        <p14:creationId xmlns:p14="http://schemas.microsoft.com/office/powerpoint/2010/main" val="389413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2">
            <a:extLst>
              <a:ext uri="{FF2B5EF4-FFF2-40B4-BE49-F238E27FC236}">
                <a16:creationId xmlns:a16="http://schemas.microsoft.com/office/drawing/2014/main" id="{9A8E5183-EFC4-4BCA-A107-52BFBE25D48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3">
            <a:extLst>
              <a:ext uri="{FF2B5EF4-FFF2-40B4-BE49-F238E27FC236}">
                <a16:creationId xmlns:a16="http://schemas.microsoft.com/office/drawing/2014/main" id="{0C8C8527-ACEC-415A-A36F-8F1B2537A3C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4">
            <a:extLst>
              <a:ext uri="{FF2B5EF4-FFF2-40B4-BE49-F238E27FC236}">
                <a16:creationId xmlns:a16="http://schemas.microsoft.com/office/drawing/2014/main" id="{BF930767-E7F9-48B0-9D0D-9594595304ED}"/>
              </a:ext>
            </a:extLst>
          </p:cNvPr>
          <p:cNvSpPr>
            <a:spLocks noGrp="1" noChangeArrowheads="1"/>
          </p:cNvSpPr>
          <p:nvPr>
            <p:ph type="sldNum" sz="quarter" idx="12"/>
          </p:nvPr>
        </p:nvSpPr>
        <p:spPr>
          <a:ln/>
        </p:spPr>
        <p:txBody>
          <a:bodyPr/>
          <a:lstStyle>
            <a:lvl1pPr>
              <a:defRPr/>
            </a:lvl1pPr>
          </a:lstStyle>
          <a:p>
            <a:pPr>
              <a:defRPr/>
            </a:pPr>
            <a:fld id="{36C5E5DB-01EA-445D-9921-84CBF3A95626}" type="slidenum">
              <a:rPr lang="en-US" altLang="zh-CN"/>
              <a:pPr>
                <a:defRPr/>
              </a:pPr>
              <a:t>‹#›</a:t>
            </a:fld>
            <a:endParaRPr lang="en-US" altLang="zh-CN"/>
          </a:p>
        </p:txBody>
      </p:sp>
    </p:spTree>
    <p:extLst>
      <p:ext uri="{BB962C8B-B14F-4D97-AF65-F5344CB8AC3E}">
        <p14:creationId xmlns:p14="http://schemas.microsoft.com/office/powerpoint/2010/main" val="326622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2">
            <a:extLst>
              <a:ext uri="{FF2B5EF4-FFF2-40B4-BE49-F238E27FC236}">
                <a16:creationId xmlns:a16="http://schemas.microsoft.com/office/drawing/2014/main" id="{9FF751A9-7BCE-4537-9B54-FE87E806C2F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3">
            <a:extLst>
              <a:ext uri="{FF2B5EF4-FFF2-40B4-BE49-F238E27FC236}">
                <a16:creationId xmlns:a16="http://schemas.microsoft.com/office/drawing/2014/main" id="{3071CA1A-A351-4E1C-AF48-15B5846CDCC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4">
            <a:extLst>
              <a:ext uri="{FF2B5EF4-FFF2-40B4-BE49-F238E27FC236}">
                <a16:creationId xmlns:a16="http://schemas.microsoft.com/office/drawing/2014/main" id="{CCD1CF2A-1BB3-4577-B0E8-57B7D905A8D5}"/>
              </a:ext>
            </a:extLst>
          </p:cNvPr>
          <p:cNvSpPr>
            <a:spLocks noGrp="1" noChangeArrowheads="1"/>
          </p:cNvSpPr>
          <p:nvPr>
            <p:ph type="sldNum" sz="quarter" idx="12"/>
          </p:nvPr>
        </p:nvSpPr>
        <p:spPr>
          <a:ln/>
        </p:spPr>
        <p:txBody>
          <a:bodyPr/>
          <a:lstStyle>
            <a:lvl1pPr>
              <a:defRPr/>
            </a:lvl1pPr>
          </a:lstStyle>
          <a:p>
            <a:pPr>
              <a:defRPr/>
            </a:pPr>
            <a:fld id="{076FADB9-3D22-4760-A203-BD00EE751B29}" type="slidenum">
              <a:rPr lang="en-US" altLang="zh-CN"/>
              <a:pPr>
                <a:defRPr/>
              </a:pPr>
              <a:t>‹#›</a:t>
            </a:fld>
            <a:endParaRPr lang="en-US" altLang="zh-CN"/>
          </a:p>
        </p:txBody>
      </p:sp>
    </p:spTree>
    <p:extLst>
      <p:ext uri="{BB962C8B-B14F-4D97-AF65-F5344CB8AC3E}">
        <p14:creationId xmlns:p14="http://schemas.microsoft.com/office/powerpoint/2010/main" val="65643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784572-AF35-4D3B-A18F-C29129EB89F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3">
            <a:extLst>
              <a:ext uri="{FF2B5EF4-FFF2-40B4-BE49-F238E27FC236}">
                <a16:creationId xmlns:a16="http://schemas.microsoft.com/office/drawing/2014/main" id="{87566EBE-6B21-400C-B918-674D8E4F636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4">
            <a:extLst>
              <a:ext uri="{FF2B5EF4-FFF2-40B4-BE49-F238E27FC236}">
                <a16:creationId xmlns:a16="http://schemas.microsoft.com/office/drawing/2014/main" id="{7DBCD9C6-45C0-4764-969D-586C7C3DCA8E}"/>
              </a:ext>
            </a:extLst>
          </p:cNvPr>
          <p:cNvSpPr>
            <a:spLocks noGrp="1" noChangeArrowheads="1"/>
          </p:cNvSpPr>
          <p:nvPr>
            <p:ph type="sldNum" sz="quarter" idx="12"/>
          </p:nvPr>
        </p:nvSpPr>
        <p:spPr>
          <a:ln/>
        </p:spPr>
        <p:txBody>
          <a:bodyPr/>
          <a:lstStyle>
            <a:lvl1pPr>
              <a:defRPr/>
            </a:lvl1pPr>
          </a:lstStyle>
          <a:p>
            <a:pPr>
              <a:defRPr/>
            </a:pPr>
            <a:fld id="{71FBCD65-32FC-4ED5-B921-0FC36BB7993A}" type="slidenum">
              <a:rPr lang="en-US" altLang="zh-CN"/>
              <a:pPr>
                <a:defRPr/>
              </a:pPr>
              <a:t>‹#›</a:t>
            </a:fld>
            <a:endParaRPr lang="en-US" altLang="zh-CN"/>
          </a:p>
        </p:txBody>
      </p:sp>
    </p:spTree>
    <p:extLst>
      <p:ext uri="{BB962C8B-B14F-4D97-AF65-F5344CB8AC3E}">
        <p14:creationId xmlns:p14="http://schemas.microsoft.com/office/powerpoint/2010/main" val="373862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2">
            <a:extLst>
              <a:ext uri="{FF2B5EF4-FFF2-40B4-BE49-F238E27FC236}">
                <a16:creationId xmlns:a16="http://schemas.microsoft.com/office/drawing/2014/main" id="{7481A348-DDD2-4638-8391-40C58AA73AD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D706401D-C2A5-44A9-B705-C86D446688E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a:extLst>
              <a:ext uri="{FF2B5EF4-FFF2-40B4-BE49-F238E27FC236}">
                <a16:creationId xmlns:a16="http://schemas.microsoft.com/office/drawing/2014/main" id="{D2165D7B-0625-4257-97E4-2A01D43728E9}"/>
              </a:ext>
            </a:extLst>
          </p:cNvPr>
          <p:cNvSpPr>
            <a:spLocks noGrp="1" noChangeArrowheads="1"/>
          </p:cNvSpPr>
          <p:nvPr>
            <p:ph type="sldNum" sz="quarter" idx="12"/>
          </p:nvPr>
        </p:nvSpPr>
        <p:spPr>
          <a:ln/>
        </p:spPr>
        <p:txBody>
          <a:bodyPr/>
          <a:lstStyle>
            <a:lvl1pPr>
              <a:defRPr/>
            </a:lvl1pPr>
          </a:lstStyle>
          <a:p>
            <a:pPr>
              <a:defRPr/>
            </a:pPr>
            <a:fld id="{B5E7EB71-5E23-434B-AFFA-8A511DDC6976}" type="slidenum">
              <a:rPr lang="en-US" altLang="zh-CN"/>
              <a:pPr>
                <a:defRPr/>
              </a:pPr>
              <a:t>‹#›</a:t>
            </a:fld>
            <a:endParaRPr lang="en-US" altLang="zh-CN"/>
          </a:p>
        </p:txBody>
      </p:sp>
    </p:spTree>
    <p:extLst>
      <p:ext uri="{BB962C8B-B14F-4D97-AF65-F5344CB8AC3E}">
        <p14:creationId xmlns:p14="http://schemas.microsoft.com/office/powerpoint/2010/main" val="342097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2">
            <a:extLst>
              <a:ext uri="{FF2B5EF4-FFF2-40B4-BE49-F238E27FC236}">
                <a16:creationId xmlns:a16="http://schemas.microsoft.com/office/drawing/2014/main" id="{01229DDC-6B3A-4F40-8237-51BD802E688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2681BB92-E4A9-4554-914A-ED8B33471EA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4">
            <a:extLst>
              <a:ext uri="{FF2B5EF4-FFF2-40B4-BE49-F238E27FC236}">
                <a16:creationId xmlns:a16="http://schemas.microsoft.com/office/drawing/2014/main" id="{DD94CB0B-DE94-4614-B929-B3AAB8F50D7F}"/>
              </a:ext>
            </a:extLst>
          </p:cNvPr>
          <p:cNvSpPr>
            <a:spLocks noGrp="1" noChangeArrowheads="1"/>
          </p:cNvSpPr>
          <p:nvPr>
            <p:ph type="sldNum" sz="quarter" idx="12"/>
          </p:nvPr>
        </p:nvSpPr>
        <p:spPr>
          <a:ln/>
        </p:spPr>
        <p:txBody>
          <a:bodyPr/>
          <a:lstStyle>
            <a:lvl1pPr>
              <a:defRPr/>
            </a:lvl1pPr>
          </a:lstStyle>
          <a:p>
            <a:pPr>
              <a:defRPr/>
            </a:pPr>
            <a:fld id="{88252152-8B55-4FC4-B0C0-5EB51A82065E}" type="slidenum">
              <a:rPr lang="en-US" altLang="zh-CN"/>
              <a:pPr>
                <a:defRPr/>
              </a:pPr>
              <a:t>‹#›</a:t>
            </a:fld>
            <a:endParaRPr lang="en-US" altLang="zh-CN"/>
          </a:p>
        </p:txBody>
      </p:sp>
    </p:spTree>
    <p:extLst>
      <p:ext uri="{BB962C8B-B14F-4D97-AF65-F5344CB8AC3E}">
        <p14:creationId xmlns:p14="http://schemas.microsoft.com/office/powerpoint/2010/main" val="176046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C53EFC30-2AF1-46E3-815C-CD5C09C58E3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11">
            <a:extLst>
              <a:ext uri="{FF2B5EF4-FFF2-40B4-BE49-F238E27FC236}">
                <a16:creationId xmlns:a16="http://schemas.microsoft.com/office/drawing/2014/main" id="{5D8204C5-C649-4066-BC92-065F6CE2184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6" name="Rectangle 12">
            <a:extLst>
              <a:ext uri="{FF2B5EF4-FFF2-40B4-BE49-F238E27FC236}">
                <a16:creationId xmlns:a16="http://schemas.microsoft.com/office/drawing/2014/main" id="{44B0752F-465B-4019-8B1E-9B6E18C9A43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ltLang="zh-CN"/>
          </a:p>
        </p:txBody>
      </p:sp>
      <p:sp>
        <p:nvSpPr>
          <p:cNvPr id="1037" name="Rectangle 13">
            <a:extLst>
              <a:ext uri="{FF2B5EF4-FFF2-40B4-BE49-F238E27FC236}">
                <a16:creationId xmlns:a16="http://schemas.microsoft.com/office/drawing/2014/main" id="{0F120706-1A52-412E-A6E7-D114CC6A1F8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ltLang="zh-CN"/>
          </a:p>
        </p:txBody>
      </p:sp>
      <p:sp>
        <p:nvSpPr>
          <p:cNvPr id="1038" name="Rectangle 14">
            <a:extLst>
              <a:ext uri="{FF2B5EF4-FFF2-40B4-BE49-F238E27FC236}">
                <a16:creationId xmlns:a16="http://schemas.microsoft.com/office/drawing/2014/main" id="{122F9315-5A31-4553-9D7B-933D2D0F7159}"/>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4648BE2-1909-4A72-8E6B-F94CD3FF647A}" type="slidenum">
              <a:rPr lang="en-US" altLang="zh-CN"/>
              <a:pPr>
                <a:defRPr/>
              </a:pPr>
              <a:t>‹#›</a:t>
            </a:fld>
            <a:endParaRPr lang="en-US" altLang="zh-CN"/>
          </a:p>
        </p:txBody>
      </p:sp>
      <p:sp>
        <p:nvSpPr>
          <p:cNvPr id="1031" name="Rectangle 15">
            <a:extLst>
              <a:ext uri="{FF2B5EF4-FFF2-40B4-BE49-F238E27FC236}">
                <a16:creationId xmlns:a16="http://schemas.microsoft.com/office/drawing/2014/main" id="{CA5A2856-D205-4B30-9362-8789F8F1AD2F}"/>
              </a:ext>
            </a:extLst>
          </p:cNvPr>
          <p:cNvSpPr>
            <a:spLocks noChangeArrowheads="1"/>
          </p:cNvSpPr>
          <p:nvPr userDrawn="1"/>
        </p:nvSpPr>
        <p:spPr bwMode="auto">
          <a:xfrm>
            <a:off x="0" y="0"/>
            <a:ext cx="12192000" cy="6858000"/>
          </a:xfrm>
          <a:prstGeom prst="rect">
            <a:avLst/>
          </a:prstGeom>
          <a:solidFill>
            <a:schemeClr val="bg1">
              <a:alpha val="59999"/>
            </a:schemeClr>
          </a:solidFill>
          <a:ln w="9525">
            <a:solidFill>
              <a:schemeClr val="tx1"/>
            </a:solidFill>
            <a:miter lim="800000"/>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cs typeface="Arial" pitchFamily="34" charset="0"/>
            </a:endParaRPr>
          </a:p>
        </p:txBody>
      </p:sp>
      <p:sp>
        <p:nvSpPr>
          <p:cNvPr id="1040" name="Rectangle 16">
            <a:extLst>
              <a:ext uri="{FF2B5EF4-FFF2-40B4-BE49-F238E27FC236}">
                <a16:creationId xmlns:a16="http://schemas.microsoft.com/office/drawing/2014/main" id="{1206C1D4-DA8A-468E-9C43-9AEB8F801557}"/>
              </a:ext>
            </a:extLst>
          </p:cNvPr>
          <p:cNvSpPr>
            <a:spLocks noChangeArrowheads="1"/>
          </p:cNvSpPr>
          <p:nvPr userDrawn="1"/>
        </p:nvSpPr>
        <p:spPr bwMode="auto">
          <a:xfrm>
            <a:off x="609600" y="274638"/>
            <a:ext cx="10972800" cy="1143000"/>
          </a:xfrm>
          <a:prstGeom prst="rect">
            <a:avLst/>
          </a:prstGeom>
          <a:noFill/>
          <a:ln>
            <a:noFill/>
          </a:ln>
          <a:effec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pPr eaLnBrk="1" hangingPunct="1">
              <a:defRPr/>
            </a:pPr>
            <a:r>
              <a:rPr lang="zh-CN" altLang="en-US" sz="4400"/>
              <a:t>单击此处编辑母版标题样式</a:t>
            </a:r>
          </a:p>
        </p:txBody>
      </p:sp>
      <p:sp>
        <p:nvSpPr>
          <p:cNvPr id="1041" name="Rectangle 17">
            <a:extLst>
              <a:ext uri="{FF2B5EF4-FFF2-40B4-BE49-F238E27FC236}">
                <a16:creationId xmlns:a16="http://schemas.microsoft.com/office/drawing/2014/main" id="{B3843596-9F00-4B48-A236-3FA78B64ABAD}"/>
              </a:ext>
            </a:extLst>
          </p:cNvPr>
          <p:cNvSpPr>
            <a:spLocks noChangeArrowheads="1"/>
          </p:cNvSpPr>
          <p:nvPr userDrawn="1"/>
        </p:nvSpPr>
        <p:spPr bwMode="auto">
          <a:xfrm>
            <a:off x="609600" y="1600201"/>
            <a:ext cx="10972800" cy="4525963"/>
          </a:xfrm>
          <a:prstGeom prst="rect">
            <a:avLst/>
          </a:prstGeom>
          <a:noFill/>
          <a:ln>
            <a:noFill/>
          </a:ln>
          <a:effectLst/>
        </p:spPr>
        <p:txBody>
          <a:bodyPr/>
          <a:lstStyle>
            <a:lvl1pPr marL="342900" indent="-342900">
              <a:spcBef>
                <a:spcPct val="20000"/>
              </a:spcBef>
              <a:buChar char="•"/>
              <a:defRPr sz="3200">
                <a:solidFill>
                  <a:schemeClr val="tx1"/>
                </a:solidFill>
                <a:latin typeface="Arial" charset="0"/>
                <a:ea typeface="宋体" pitchFamily="2" charset="-122"/>
              </a:defRPr>
            </a:lvl1pPr>
            <a:lvl2pPr marL="742950" indent="-285750">
              <a:spcBef>
                <a:spcPct val="20000"/>
              </a:spcBef>
              <a:buChar char="–"/>
              <a:defRPr sz="2800">
                <a:solidFill>
                  <a:schemeClr val="tx1"/>
                </a:solidFill>
                <a:latin typeface="Arial" charset="0"/>
                <a:ea typeface="宋体" pitchFamily="2" charset="-122"/>
              </a:defRPr>
            </a:lvl2pPr>
            <a:lvl3pPr marL="1143000" indent="-228600">
              <a:spcBef>
                <a:spcPct val="20000"/>
              </a:spcBef>
              <a:buChar char="•"/>
              <a:defRPr sz="2400">
                <a:solidFill>
                  <a:schemeClr val="tx1"/>
                </a:solidFill>
                <a:latin typeface="Arial" charset="0"/>
                <a:ea typeface="宋体" pitchFamily="2" charset="-122"/>
              </a:defRPr>
            </a:lvl3pPr>
            <a:lvl4pPr marL="1600200" indent="-228600">
              <a:spcBef>
                <a:spcPct val="20000"/>
              </a:spcBef>
              <a:buChar char="–"/>
              <a:defRPr sz="2000">
                <a:solidFill>
                  <a:schemeClr val="tx1"/>
                </a:solidFill>
                <a:latin typeface="Arial" charset="0"/>
                <a:ea typeface="宋体" pitchFamily="2" charset="-122"/>
              </a:defRPr>
            </a:lvl4pPr>
            <a:lvl5pPr marL="2057400" indent="-228600">
              <a:spcBef>
                <a:spcPct val="20000"/>
              </a:spcBef>
              <a:buChar char="»"/>
              <a:defRPr sz="2000">
                <a:solidFill>
                  <a:schemeClr val="tx1"/>
                </a:solidFill>
                <a:latin typeface="Arial" charset="0"/>
                <a:ea typeface="宋体" pitchFamily="2" charset="-122"/>
              </a:defRPr>
            </a:lvl5pPr>
            <a:lvl6pPr marL="2514600" indent="-228600" fontAlgn="base">
              <a:spcBef>
                <a:spcPct val="20000"/>
              </a:spcBef>
              <a:spcAft>
                <a:spcPct val="0"/>
              </a:spcAft>
              <a:buChar char="»"/>
              <a:defRPr sz="2000">
                <a:solidFill>
                  <a:schemeClr val="tx1"/>
                </a:solidFill>
                <a:latin typeface="Arial" charset="0"/>
                <a:ea typeface="宋体" pitchFamily="2" charset="-122"/>
              </a:defRPr>
            </a:lvl6pPr>
            <a:lvl7pPr marL="2971800" indent="-228600" fontAlgn="base">
              <a:spcBef>
                <a:spcPct val="20000"/>
              </a:spcBef>
              <a:spcAft>
                <a:spcPct val="0"/>
              </a:spcAft>
              <a:buChar char="»"/>
              <a:defRPr sz="2000">
                <a:solidFill>
                  <a:schemeClr val="tx1"/>
                </a:solidFill>
                <a:latin typeface="Arial" charset="0"/>
                <a:ea typeface="宋体" pitchFamily="2" charset="-122"/>
              </a:defRPr>
            </a:lvl7pPr>
            <a:lvl8pPr marL="3429000" indent="-228600" fontAlgn="base">
              <a:spcBef>
                <a:spcPct val="20000"/>
              </a:spcBef>
              <a:spcAft>
                <a:spcPct val="0"/>
              </a:spcAft>
              <a:buChar char="»"/>
              <a:defRPr sz="2000">
                <a:solidFill>
                  <a:schemeClr val="tx1"/>
                </a:solidFill>
                <a:latin typeface="Arial" charset="0"/>
                <a:ea typeface="宋体" pitchFamily="2" charset="-122"/>
              </a:defRPr>
            </a:lvl8pPr>
            <a:lvl9pPr marL="3886200" indent="-228600" fontAlgn="base">
              <a:spcBef>
                <a:spcPct val="20000"/>
              </a:spcBef>
              <a:spcAft>
                <a:spcPct val="0"/>
              </a:spcAft>
              <a:buChar char="»"/>
              <a:defRPr sz="2000">
                <a:solidFill>
                  <a:schemeClr val="tx1"/>
                </a:solidFill>
                <a:latin typeface="Arial" charset="0"/>
                <a:ea typeface="宋体" pitchFamily="2" charset="-122"/>
              </a:defRPr>
            </a:lvl9pPr>
          </a:lstStyle>
          <a:p>
            <a:pPr eaLnBrk="1" hangingPunct="1">
              <a:defRPr/>
            </a:pPr>
            <a:r>
              <a:rPr lang="zh-CN" altLang="en-US" sz="3200"/>
              <a:t>单击此处编辑母版文本样式</a:t>
            </a:r>
          </a:p>
          <a:p>
            <a:pPr eaLnBrk="1" hangingPunct="1">
              <a:defRPr/>
            </a:pPr>
            <a:r>
              <a:rPr lang="zh-CN" altLang="en-US" sz="3200"/>
              <a:t>第二级</a:t>
            </a:r>
          </a:p>
          <a:p>
            <a:pPr eaLnBrk="1" hangingPunct="1">
              <a:defRPr/>
            </a:pPr>
            <a:r>
              <a:rPr lang="zh-CN" altLang="en-US" sz="3200"/>
              <a:t>第三级</a:t>
            </a:r>
          </a:p>
          <a:p>
            <a:pPr eaLnBrk="1" hangingPunct="1">
              <a:defRPr/>
            </a:pPr>
            <a:r>
              <a:rPr lang="zh-CN" altLang="en-US" sz="3200"/>
              <a:t>第四级</a:t>
            </a:r>
          </a:p>
          <a:p>
            <a:pPr eaLnBrk="1" hangingPunct="1">
              <a:defRPr/>
            </a:pPr>
            <a:r>
              <a:rPr lang="zh-CN" altLang="en-US" sz="3200"/>
              <a:t>第五级</a:t>
            </a:r>
          </a:p>
        </p:txBody>
      </p:sp>
      <p:sp>
        <p:nvSpPr>
          <p:cNvPr id="1034" name="Rectangle 18">
            <a:extLst>
              <a:ext uri="{FF2B5EF4-FFF2-40B4-BE49-F238E27FC236}">
                <a16:creationId xmlns:a16="http://schemas.microsoft.com/office/drawing/2014/main" id="{31F07B83-5378-48AF-B4A3-7F3666AA8869}"/>
              </a:ext>
            </a:extLst>
          </p:cNvPr>
          <p:cNvSpPr>
            <a:spLocks noChangeArrowheads="1"/>
          </p:cNvSpPr>
          <p:nvPr userDrawn="1"/>
        </p:nvSpPr>
        <p:spPr bwMode="auto">
          <a:xfrm>
            <a:off x="609600" y="6245225"/>
            <a:ext cx="2844800" cy="476250"/>
          </a:xfrm>
          <a:prstGeom prst="rect">
            <a:avLst/>
          </a:prstGeom>
          <a:noFill/>
          <a:ln>
            <a:noFill/>
          </a:ln>
          <a:effec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en-US" altLang="zh-CN" sz="1400" dirty="0">
              <a:cs typeface="Arial" pitchFamily="34" charset="0"/>
            </a:endParaRPr>
          </a:p>
        </p:txBody>
      </p:sp>
      <p:sp>
        <p:nvSpPr>
          <p:cNvPr id="1035" name="Rectangle 19">
            <a:extLst>
              <a:ext uri="{FF2B5EF4-FFF2-40B4-BE49-F238E27FC236}">
                <a16:creationId xmlns:a16="http://schemas.microsoft.com/office/drawing/2014/main" id="{2058091C-6F44-453D-90C6-92ADDD41BB42}"/>
              </a:ext>
            </a:extLst>
          </p:cNvPr>
          <p:cNvSpPr>
            <a:spLocks noChangeArrowheads="1"/>
          </p:cNvSpPr>
          <p:nvPr userDrawn="1"/>
        </p:nvSpPr>
        <p:spPr bwMode="auto">
          <a:xfrm>
            <a:off x="4165600" y="6245225"/>
            <a:ext cx="3860800" cy="476250"/>
          </a:xfrm>
          <a:prstGeom prst="rect">
            <a:avLst/>
          </a:prstGeom>
          <a:noFill/>
          <a:ln>
            <a:noFill/>
          </a:ln>
          <a:effec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endParaRPr lang="en-US" altLang="zh-CN" sz="1400" dirty="0">
              <a:cs typeface="Arial" pitchFamily="34" charset="0"/>
            </a:endParaRPr>
          </a:p>
        </p:txBody>
      </p:sp>
      <p:sp>
        <p:nvSpPr>
          <p:cNvPr id="2" name="Rectangle 20">
            <a:extLst>
              <a:ext uri="{FF2B5EF4-FFF2-40B4-BE49-F238E27FC236}">
                <a16:creationId xmlns:a16="http://schemas.microsoft.com/office/drawing/2014/main" id="{AAA37B26-5BC0-4DA4-9AD3-13E7ADC05DED}"/>
              </a:ext>
            </a:extLst>
          </p:cNvPr>
          <p:cNvSpPr>
            <a:spLocks noChangeArrowheads="1"/>
          </p:cNvSpPr>
          <p:nvPr userDrawn="1"/>
        </p:nvSpPr>
        <p:spPr bwMode="auto">
          <a:xfrm>
            <a:off x="8737600" y="6245225"/>
            <a:ext cx="2844800" cy="476250"/>
          </a:xfrm>
          <a:prstGeom prst="rect">
            <a:avLst/>
          </a:prstGeom>
          <a:noFill/>
          <a:ln>
            <a:noFill/>
          </a:ln>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923AB0F2-319A-4A43-A26A-5B4A68D48F36}" type="slidenum">
              <a:rPr lang="en-US" altLang="zh-CN" sz="1400" smtClean="0"/>
              <a:pPr algn="r" eaLnBrk="1" hangingPunct="1">
                <a:defRPr/>
              </a:pPr>
              <a:t>‹#›</a:t>
            </a:fld>
            <a:endParaRPr lang="en-US" altLang="zh-CN" sz="1400"/>
          </a:p>
        </p:txBody>
      </p:sp>
      <p:pic>
        <p:nvPicPr>
          <p:cNvPr id="3" name="Picture 21" descr="DT03059">
            <a:extLst>
              <a:ext uri="{FF2B5EF4-FFF2-40B4-BE49-F238E27FC236}">
                <a16:creationId xmlns:a16="http://schemas.microsoft.com/office/drawing/2014/main" id="{C99D4117-7353-475F-BFF2-7ED2557B93E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enter副本">
            <a:extLst>
              <a:ext uri="{FF2B5EF4-FFF2-40B4-BE49-F238E27FC236}">
                <a16:creationId xmlns:a16="http://schemas.microsoft.com/office/drawing/2014/main" id="{38F7E334-5DA7-41BB-B1B7-5C1C0A949E5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39" name="Rectangle 22">
            <a:extLst>
              <a:ext uri="{FF2B5EF4-FFF2-40B4-BE49-F238E27FC236}">
                <a16:creationId xmlns:a16="http://schemas.microsoft.com/office/drawing/2014/main" id="{5C069435-570C-4652-A133-6A7F4CFF36CF}"/>
              </a:ext>
            </a:extLst>
          </p:cNvPr>
          <p:cNvSpPr>
            <a:spLocks noChangeArrowheads="1"/>
          </p:cNvSpPr>
          <p:nvPr userDrawn="1"/>
        </p:nvSpPr>
        <p:spPr bwMode="auto">
          <a:xfrm>
            <a:off x="0" y="0"/>
            <a:ext cx="12192000" cy="6858000"/>
          </a:xfrm>
          <a:prstGeom prst="rect">
            <a:avLst/>
          </a:prstGeom>
          <a:solidFill>
            <a:schemeClr val="bg1">
              <a:alpha val="79999"/>
            </a:schemeClr>
          </a:solidFill>
          <a:ln w="9525">
            <a:solidFill>
              <a:schemeClr val="tx1"/>
            </a:solidFill>
            <a:miter lim="800000"/>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0721EC9-03CA-4C09-8135-7561AFE46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58"/>
            <a:ext cx="12192000" cy="6851342"/>
          </a:xfrm>
          <a:prstGeom prst="rect">
            <a:avLst/>
          </a:prstGeom>
        </p:spPr>
      </p:pic>
      <p:sp>
        <p:nvSpPr>
          <p:cNvPr id="6" name="Rectangle 2">
            <a:extLst>
              <a:ext uri="{FF2B5EF4-FFF2-40B4-BE49-F238E27FC236}">
                <a16:creationId xmlns:a16="http://schemas.microsoft.com/office/drawing/2014/main" id="{BCB370AE-E838-4D2A-9A96-93965B55903A}"/>
              </a:ext>
            </a:extLst>
          </p:cNvPr>
          <p:cNvSpPr txBox="1">
            <a:spLocks/>
          </p:cNvSpPr>
          <p:nvPr/>
        </p:nvSpPr>
        <p:spPr bwMode="auto">
          <a:xfrm>
            <a:off x="0" y="2717304"/>
            <a:ext cx="12192000" cy="1245096"/>
          </a:xfrm>
          <a:prstGeom prst="rect">
            <a:avLst/>
          </a:prstGeom>
          <a:solidFill>
            <a:schemeClr val="tx1">
              <a:alpha val="55000"/>
            </a:schemeClr>
          </a:solidFill>
          <a:ln>
            <a:noFill/>
          </a:ln>
          <a:effectLst/>
        </p:spPr>
        <p:txBody>
          <a:bodyPr anchor="ct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eaLnBrk="1" hangingPunct="1">
              <a:defRPr/>
            </a:pPr>
            <a:r>
              <a:rPr lang="zh-CN" altLang="en-US" sz="8000" b="1" kern="10" dirty="0">
                <a:ln w="25400">
                  <a:solidFill>
                    <a:srgbClr val="FFFF00"/>
                  </a:solidFill>
                  <a:round/>
                  <a:headEnd/>
                  <a:tailEnd/>
                </a:ln>
                <a:solidFill>
                  <a:srgbClr val="FF0000"/>
                </a:solidFill>
                <a:effectLst>
                  <a:outerShdw blurRad="38100" dist="38100" dir="2700000" algn="tl">
                    <a:srgbClr val="FFFF00">
                      <a:alpha val="43000"/>
                    </a:srgbClr>
                  </a:outerShdw>
                </a:effectLst>
                <a:latin typeface="华文隶书" panose="02010800040101010101" pitchFamily="2" charset="-122"/>
                <a:ea typeface="华文隶书" panose="02010800040101010101" pitchFamily="2" charset="-122"/>
                <a:cs typeface="Arial" pitchFamily="34" charset="0"/>
              </a:rPr>
              <a:t>物探精细化超前预测系统</a:t>
            </a:r>
          </a:p>
        </p:txBody>
      </p:sp>
      <p:sp>
        <p:nvSpPr>
          <p:cNvPr id="7" name="矩形 6">
            <a:extLst>
              <a:ext uri="{FF2B5EF4-FFF2-40B4-BE49-F238E27FC236}">
                <a16:creationId xmlns:a16="http://schemas.microsoft.com/office/drawing/2014/main" id="{7ACB15DF-9226-484F-887D-9F76EA6A32D8}"/>
              </a:ext>
            </a:extLst>
          </p:cNvPr>
          <p:cNvSpPr/>
          <p:nvPr/>
        </p:nvSpPr>
        <p:spPr>
          <a:xfrm>
            <a:off x="1380530" y="762000"/>
            <a:ext cx="3343870" cy="923330"/>
          </a:xfrm>
          <a:prstGeom prst="rect">
            <a:avLst/>
          </a:prstGeom>
          <a:solidFill>
            <a:schemeClr val="bg1">
              <a:alpha val="41000"/>
            </a:schemeClr>
          </a:solidFill>
          <a:effectLst>
            <a:glow>
              <a:schemeClr val="bg1"/>
            </a:glow>
          </a:effectLst>
        </p:spPr>
        <p:txBody>
          <a:bodyPr wrap="square">
            <a:spAutoFit/>
          </a:bodyPr>
          <a:lstStyle/>
          <a:p>
            <a:pPr marL="180000" indent="-180000">
              <a:buFont typeface="Wingdings" panose="05000000000000000000" pitchFamily="2" charset="2"/>
              <a:buChar char="§"/>
            </a:pPr>
            <a:r>
              <a:rPr lang="zh-CN" altLang="en-US" spc="200"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南京隽图科技有限公司</a:t>
            </a:r>
            <a:endParaRPr lang="en-US" altLang="zh-CN" spc="200"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a:p>
            <a:pPr marL="180000" indent="-180000">
              <a:buFont typeface="Wingdings" panose="05000000000000000000" pitchFamily="2" charset="2"/>
              <a:buChar char="§"/>
            </a:pPr>
            <a:r>
              <a:rPr lang="zh-CN" altLang="en-US"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网址：</a:t>
            </a:r>
            <a:r>
              <a:rPr lang="en-US" altLang="zh-CN"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https://www.njutu.com</a:t>
            </a:r>
          </a:p>
          <a:p>
            <a:pPr marL="180000" indent="-180000">
              <a:buFont typeface="Wingdings" panose="05000000000000000000" pitchFamily="2" charset="2"/>
              <a:buChar char="§"/>
            </a:pPr>
            <a:r>
              <a:rPr lang="zh-CN" altLang="en-US" spc="600"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邮箱</a:t>
            </a:r>
            <a:r>
              <a:rPr lang="en-US" altLang="zh-CN" spc="600"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792071@qq.com</a:t>
            </a:r>
            <a:endParaRPr lang="en-GB" spc="600"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E0692933-C125-4148-8965-093E194ACE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762000"/>
            <a:ext cx="923330" cy="923330"/>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1AF482E-E0C7-4219-A3FB-199DA11270FD}"/>
              </a:ext>
            </a:extLst>
          </p:cNvPr>
          <p:cNvSpPr>
            <a:spLocks noGrp="1"/>
          </p:cNvSpPr>
          <p:nvPr>
            <p:ph idx="1"/>
          </p:nvPr>
        </p:nvSpPr>
        <p:spPr>
          <a:xfrm>
            <a:off x="555594" y="1219200"/>
            <a:ext cx="8153400" cy="5105400"/>
          </a:xfrm>
        </p:spPr>
        <p:txBody>
          <a:bodyPr/>
          <a:lstStyle/>
          <a:p>
            <a:pPr marL="0" indent="0">
              <a:lnSpc>
                <a:spcPct val="125000"/>
              </a:lnSpc>
              <a:spcBef>
                <a:spcPts val="0"/>
              </a:spcBef>
              <a:buNone/>
            </a:pPr>
            <a:r>
              <a:rPr lang="en-US" altLang="zh-CN" sz="2200" b="1" dirty="0">
                <a:latin typeface="仿宋" panose="02010609060101010101" pitchFamily="49" charset="-122"/>
                <a:ea typeface="仿宋" panose="02010609060101010101" pitchFamily="49" charset="-122"/>
              </a:rPr>
              <a:t>    </a:t>
            </a:r>
            <a:endParaRPr lang="zh-CN" altLang="en-US" sz="2200" b="1" dirty="0">
              <a:latin typeface="仿宋" panose="02010609060101010101" pitchFamily="49" charset="-122"/>
              <a:ea typeface="仿宋" panose="02010609060101010101" pitchFamily="49" charset="-122"/>
            </a:endParaRPr>
          </a:p>
        </p:txBody>
      </p:sp>
      <p:sp>
        <p:nvSpPr>
          <p:cNvPr id="4" name="矩形 12">
            <a:extLst>
              <a:ext uri="{FF2B5EF4-FFF2-40B4-BE49-F238E27FC236}">
                <a16:creationId xmlns:a16="http://schemas.microsoft.com/office/drawing/2014/main" id="{938D6BA2-510E-4E36-A37F-B9E4F9A9EF22}"/>
              </a:ext>
            </a:extLst>
          </p:cNvPr>
          <p:cNvSpPr>
            <a:spLocks noGrp="1" noChangeArrowheads="1"/>
          </p:cNvSpPr>
          <p:nvPr>
            <p:ph type="title"/>
          </p:nvPr>
        </p:nvSpPr>
        <p:spPr bwMode="auto">
          <a:xfrm>
            <a:off x="533400" y="457200"/>
            <a:ext cx="16626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0000FF"/>
                </a:solidFill>
                <a:latin typeface="微软雅黑" panose="020B0503020204020204" pitchFamily="34" charset="-122"/>
                <a:ea typeface="微软雅黑" panose="020B0503020204020204" pitchFamily="34" charset="-122"/>
              </a:rPr>
              <a:t>1. </a:t>
            </a:r>
            <a:r>
              <a:rPr lang="zh-CN" altLang="en-US" sz="3600" b="1" dirty="0">
                <a:solidFill>
                  <a:srgbClr val="0000FF"/>
                </a:solidFill>
                <a:latin typeface="微软雅黑" panose="020B0503020204020204" pitchFamily="34" charset="-122"/>
                <a:ea typeface="微软雅黑" panose="020B0503020204020204" pitchFamily="34" charset="-122"/>
              </a:rPr>
              <a:t>概述</a:t>
            </a:r>
            <a:endPar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a:extLst>
              <a:ext uri="{FF2B5EF4-FFF2-40B4-BE49-F238E27FC236}">
                <a16:creationId xmlns:a16="http://schemas.microsoft.com/office/drawing/2014/main" id="{6E92B5BB-15B8-48FB-A9EA-7FC1CA4038E2}"/>
              </a:ext>
            </a:extLst>
          </p:cNvPr>
          <p:cNvSpPr/>
          <p:nvPr/>
        </p:nvSpPr>
        <p:spPr>
          <a:xfrm>
            <a:off x="658797" y="1219940"/>
            <a:ext cx="10874406" cy="5110886"/>
          </a:xfrm>
          <a:prstGeom prst="rect">
            <a:avLst/>
          </a:prstGeom>
        </p:spPr>
        <p:txBody>
          <a:bodyPr wrap="square">
            <a:spAutoFit/>
          </a:bodyPr>
          <a:lstStyle/>
          <a:p>
            <a:pPr>
              <a:lnSpc>
                <a:spcPct val="150000"/>
              </a:lnSpc>
            </a:pPr>
            <a:r>
              <a:rPr lang="zh-CN" altLang="en-US" sz="2000" b="1" dirty="0"/>
              <a:t>       地质超前探测（</a:t>
            </a:r>
            <a:r>
              <a:rPr lang="en-US" altLang="zh-CN" sz="2000" b="1" dirty="0"/>
              <a:t>Advanced Detection</a:t>
            </a:r>
            <a:r>
              <a:rPr lang="zh-CN" altLang="en-US" sz="2000" b="1" dirty="0"/>
              <a:t>）是地球物理工程勘探中一个十分重要的应用分支，其原理基础是利用隧道开挖面前方异常介质的物理特性存在差异，在开挖面上通过测量物理场的变化进而达到探测掘进面前方的异常信息。常用方法包括直流电阻率超前探测法、地震类超前探测法、探地雷达（无线电波）超前探测法，以及瞬变电磁超前探测法等。其中，无线电波透视探测技术，在断层、陷落柱等构造探测方面具有显著优势，且具有探查速度快、费用低、效果好等优势， 已成为国内外普遍采用的物探方法。然而，现有的无线电波透视数据处理技术，对无线电射线方程组的最优化求解等问题研究存在不足，只是利用简单的数据插值算法，实现对异常范围的大致圈定，不能实现对探测数据的精细化反演与异常信息的精准定位。</a:t>
            </a:r>
          </a:p>
          <a:p>
            <a:pPr>
              <a:lnSpc>
                <a:spcPct val="150000"/>
              </a:lnSpc>
            </a:pPr>
            <a:r>
              <a:rPr lang="en-US" altLang="zh-CN" sz="2000" b="1" dirty="0"/>
              <a:t>       </a:t>
            </a:r>
            <a:r>
              <a:rPr lang="zh-CN" altLang="en-US" sz="2000" b="1" dirty="0"/>
              <a:t>本系统基于二次规划（</a:t>
            </a:r>
            <a:r>
              <a:rPr lang="en-US" altLang="zh-CN" sz="2000" dirty="0"/>
              <a:t>Quadratic Programming</a:t>
            </a:r>
            <a:r>
              <a:rPr lang="zh-CN" altLang="en-US" sz="2000" dirty="0"/>
              <a:t>，简称</a:t>
            </a:r>
            <a:r>
              <a:rPr lang="en-US" altLang="zh-CN" sz="2000" b="1" dirty="0"/>
              <a:t>QP</a:t>
            </a:r>
            <a:r>
              <a:rPr lang="zh-CN" altLang="en-US" sz="2000" b="1" dirty="0"/>
              <a:t>）与非线性优化理论，融合三维有限元、三维可视化、空间插值等技术，实现对无线电物探数据的精细化反演，高分辨率、高精度的探测结果生成与二、三维可视化，从而实现对地质异常信息的精准预测预报。</a:t>
            </a:r>
          </a:p>
        </p:txBody>
      </p:sp>
    </p:spTree>
    <p:extLst>
      <p:ext uri="{BB962C8B-B14F-4D97-AF65-F5344CB8AC3E}">
        <p14:creationId xmlns:p14="http://schemas.microsoft.com/office/powerpoint/2010/main" val="756253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7C3A8DB-AEFC-41C3-8F5A-DA938D11075A}"/>
              </a:ext>
            </a:extLst>
          </p:cNvPr>
          <p:cNvSpPr/>
          <p:nvPr/>
        </p:nvSpPr>
        <p:spPr>
          <a:xfrm>
            <a:off x="4503064" y="6309386"/>
            <a:ext cx="3345536" cy="430887"/>
          </a:xfrm>
          <a:prstGeom prst="rect">
            <a:avLst/>
          </a:prstGeom>
        </p:spPr>
        <p:txBody>
          <a:bodyPr wrap="square">
            <a:spAutoFit/>
          </a:bodyPr>
          <a:lstStyle/>
          <a:p>
            <a:r>
              <a:rPr lang="zh-CN" altLang="en-US" sz="2200" b="1" dirty="0">
                <a:latin typeface="微软雅黑" panose="020B0503020204020204" pitchFamily="34" charset="-122"/>
                <a:ea typeface="微软雅黑" panose="020B0503020204020204" pitchFamily="34" charset="-122"/>
              </a:rPr>
              <a:t>无线电波透视测点布置图</a:t>
            </a:r>
          </a:p>
        </p:txBody>
      </p:sp>
      <p:grpSp>
        <p:nvGrpSpPr>
          <p:cNvPr id="113" name="组合 112">
            <a:extLst>
              <a:ext uri="{FF2B5EF4-FFF2-40B4-BE49-F238E27FC236}">
                <a16:creationId xmlns:a16="http://schemas.microsoft.com/office/drawing/2014/main" id="{5031CDBD-B0A5-43A8-8B2E-014B55972FBF}"/>
              </a:ext>
            </a:extLst>
          </p:cNvPr>
          <p:cNvGrpSpPr/>
          <p:nvPr/>
        </p:nvGrpSpPr>
        <p:grpSpPr>
          <a:xfrm>
            <a:off x="762000" y="2269422"/>
            <a:ext cx="10591800" cy="4018703"/>
            <a:chOff x="457200" y="1355220"/>
            <a:chExt cx="11327166" cy="4739232"/>
          </a:xfrm>
        </p:grpSpPr>
        <p:pic>
          <p:nvPicPr>
            <p:cNvPr id="6" name="图片 5">
              <a:extLst>
                <a:ext uri="{FF2B5EF4-FFF2-40B4-BE49-F238E27FC236}">
                  <a16:creationId xmlns:a16="http://schemas.microsoft.com/office/drawing/2014/main" id="{92B24FB6-D8BB-4FDB-9278-C6331D899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32700"/>
              <a:ext cx="11277600" cy="4587100"/>
            </a:xfrm>
            <a:prstGeom prst="rect">
              <a:avLst/>
            </a:prstGeom>
          </p:spPr>
        </p:pic>
        <p:sp>
          <p:nvSpPr>
            <p:cNvPr id="2" name="椭圆 1">
              <a:extLst>
                <a:ext uri="{FF2B5EF4-FFF2-40B4-BE49-F238E27FC236}">
                  <a16:creationId xmlns:a16="http://schemas.microsoft.com/office/drawing/2014/main" id="{D9D75BA5-CE9D-4A23-A9F9-5DAB180C6067}"/>
                </a:ext>
              </a:extLst>
            </p:cNvPr>
            <p:cNvSpPr/>
            <p:nvPr/>
          </p:nvSpPr>
          <p:spPr>
            <a:xfrm>
              <a:off x="457200" y="141771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6E95A60B-7FF4-4D06-8629-7F4490F5688B}"/>
                </a:ext>
              </a:extLst>
            </p:cNvPr>
            <p:cNvCxnSpPr>
              <a:cxnSpLocks/>
            </p:cNvCxnSpPr>
            <p:nvPr/>
          </p:nvCxnSpPr>
          <p:spPr>
            <a:xfrm>
              <a:off x="551156" y="1547792"/>
              <a:ext cx="860518" cy="447200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9DDFE956-622D-4CC4-95F2-040DC87D4245}"/>
                </a:ext>
              </a:extLst>
            </p:cNvPr>
            <p:cNvSpPr/>
            <p:nvPr/>
          </p:nvSpPr>
          <p:spPr>
            <a:xfrm>
              <a:off x="1329431" y="591465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C5F850C3-AA05-4773-B72D-4444ED5B3D6B}"/>
                </a:ext>
              </a:extLst>
            </p:cNvPr>
            <p:cNvCxnSpPr>
              <a:cxnSpLocks/>
              <a:endCxn id="10" idx="0"/>
            </p:cNvCxnSpPr>
            <p:nvPr/>
          </p:nvCxnSpPr>
          <p:spPr>
            <a:xfrm flipH="1">
              <a:off x="1405631" y="1493910"/>
              <a:ext cx="719832" cy="4420746"/>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DA9DA886-864A-49AF-BF2B-A6EE05C429D7}"/>
                </a:ext>
              </a:extLst>
            </p:cNvPr>
            <p:cNvSpPr/>
            <p:nvPr/>
          </p:nvSpPr>
          <p:spPr>
            <a:xfrm>
              <a:off x="2040385" y="1408832"/>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id="{EE55E69A-1146-4E43-9755-872979B1C05B}"/>
                </a:ext>
              </a:extLst>
            </p:cNvPr>
            <p:cNvCxnSpPr>
              <a:cxnSpLocks/>
            </p:cNvCxnSpPr>
            <p:nvPr/>
          </p:nvCxnSpPr>
          <p:spPr>
            <a:xfrm>
              <a:off x="2125463" y="1510257"/>
              <a:ext cx="860518" cy="447200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FEEBF1CD-6373-4F38-813A-233706169309}"/>
                </a:ext>
              </a:extLst>
            </p:cNvPr>
            <p:cNvSpPr/>
            <p:nvPr/>
          </p:nvSpPr>
          <p:spPr>
            <a:xfrm>
              <a:off x="2903738" y="587712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a:extLst>
                <a:ext uri="{FF2B5EF4-FFF2-40B4-BE49-F238E27FC236}">
                  <a16:creationId xmlns:a16="http://schemas.microsoft.com/office/drawing/2014/main" id="{FC9C77FE-0AB8-4F84-BD6A-A2A9C6AF2933}"/>
                </a:ext>
              </a:extLst>
            </p:cNvPr>
            <p:cNvCxnSpPr>
              <a:cxnSpLocks/>
            </p:cNvCxnSpPr>
            <p:nvPr/>
          </p:nvCxnSpPr>
          <p:spPr>
            <a:xfrm flipH="1">
              <a:off x="2993873" y="1483623"/>
              <a:ext cx="719832" cy="44207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椭圆 27">
              <a:extLst>
                <a:ext uri="{FF2B5EF4-FFF2-40B4-BE49-F238E27FC236}">
                  <a16:creationId xmlns:a16="http://schemas.microsoft.com/office/drawing/2014/main" id="{41DAFC59-3090-4F35-94EC-42D426A8ED0A}"/>
                </a:ext>
              </a:extLst>
            </p:cNvPr>
            <p:cNvSpPr/>
            <p:nvPr/>
          </p:nvSpPr>
          <p:spPr>
            <a:xfrm>
              <a:off x="3628627" y="139854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a:extLst>
                <a:ext uri="{FF2B5EF4-FFF2-40B4-BE49-F238E27FC236}">
                  <a16:creationId xmlns:a16="http://schemas.microsoft.com/office/drawing/2014/main" id="{AACD5935-0EF2-4BFC-9D39-1F409CA3F154}"/>
                </a:ext>
              </a:extLst>
            </p:cNvPr>
            <p:cNvCxnSpPr>
              <a:cxnSpLocks/>
            </p:cNvCxnSpPr>
            <p:nvPr/>
          </p:nvCxnSpPr>
          <p:spPr>
            <a:xfrm>
              <a:off x="3713705" y="1499970"/>
              <a:ext cx="860518" cy="447200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066A54E7-811D-4E13-9109-4071C598EAC7}"/>
                </a:ext>
              </a:extLst>
            </p:cNvPr>
            <p:cNvSpPr/>
            <p:nvPr/>
          </p:nvSpPr>
          <p:spPr>
            <a:xfrm>
              <a:off x="4491980" y="5866834"/>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a:extLst>
                <a:ext uri="{FF2B5EF4-FFF2-40B4-BE49-F238E27FC236}">
                  <a16:creationId xmlns:a16="http://schemas.microsoft.com/office/drawing/2014/main" id="{B35C0AA9-71E3-4BF9-A793-12BAED24AB29}"/>
                </a:ext>
              </a:extLst>
            </p:cNvPr>
            <p:cNvCxnSpPr>
              <a:cxnSpLocks/>
            </p:cNvCxnSpPr>
            <p:nvPr/>
          </p:nvCxnSpPr>
          <p:spPr>
            <a:xfrm flipH="1">
              <a:off x="4592717" y="1491519"/>
              <a:ext cx="719832" cy="44207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EAE73C1E-AAFC-44AD-B33D-638CD5AB4312}"/>
                </a:ext>
              </a:extLst>
            </p:cNvPr>
            <p:cNvSpPr/>
            <p:nvPr/>
          </p:nvSpPr>
          <p:spPr>
            <a:xfrm>
              <a:off x="5227471" y="140644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a:extLst>
                <a:ext uri="{FF2B5EF4-FFF2-40B4-BE49-F238E27FC236}">
                  <a16:creationId xmlns:a16="http://schemas.microsoft.com/office/drawing/2014/main" id="{ED4CBBFA-ED54-425C-A58E-3B138A3EE8C2}"/>
                </a:ext>
              </a:extLst>
            </p:cNvPr>
            <p:cNvCxnSpPr>
              <a:cxnSpLocks/>
            </p:cNvCxnSpPr>
            <p:nvPr/>
          </p:nvCxnSpPr>
          <p:spPr>
            <a:xfrm>
              <a:off x="5312549" y="1507866"/>
              <a:ext cx="860518" cy="4472008"/>
            </a:xfrm>
            <a:prstGeom prst="line">
              <a:avLst/>
            </a:prstGeom>
            <a:ln w="57150">
              <a:solidFill>
                <a:srgbClr val="33CCCC"/>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1EF40E32-1C9B-4D86-BE9F-2D39E24D1E08}"/>
                </a:ext>
              </a:extLst>
            </p:cNvPr>
            <p:cNvSpPr/>
            <p:nvPr/>
          </p:nvSpPr>
          <p:spPr>
            <a:xfrm>
              <a:off x="6090824" y="587473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a:extLst>
                <a:ext uri="{FF2B5EF4-FFF2-40B4-BE49-F238E27FC236}">
                  <a16:creationId xmlns:a16="http://schemas.microsoft.com/office/drawing/2014/main" id="{1AC8378A-2528-49D8-9CE1-B5E807B1CD88}"/>
                </a:ext>
              </a:extLst>
            </p:cNvPr>
            <p:cNvCxnSpPr>
              <a:cxnSpLocks/>
            </p:cNvCxnSpPr>
            <p:nvPr/>
          </p:nvCxnSpPr>
          <p:spPr>
            <a:xfrm flipH="1">
              <a:off x="6158146" y="1495933"/>
              <a:ext cx="719832" cy="442074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D6136339-5760-4CF7-9A33-0062A74493FB}"/>
                </a:ext>
              </a:extLst>
            </p:cNvPr>
            <p:cNvSpPr/>
            <p:nvPr/>
          </p:nvSpPr>
          <p:spPr>
            <a:xfrm>
              <a:off x="6792900" y="141085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5513CF58-6B1A-45EC-9D0F-C3E8BCFCFB34}"/>
                </a:ext>
              </a:extLst>
            </p:cNvPr>
            <p:cNvCxnSpPr>
              <a:cxnSpLocks/>
            </p:cNvCxnSpPr>
            <p:nvPr/>
          </p:nvCxnSpPr>
          <p:spPr>
            <a:xfrm>
              <a:off x="6877978" y="1512280"/>
              <a:ext cx="860518" cy="44720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94AD3A4E-014D-44C5-B22C-5F3C9386492A}"/>
                </a:ext>
              </a:extLst>
            </p:cNvPr>
            <p:cNvSpPr/>
            <p:nvPr/>
          </p:nvSpPr>
          <p:spPr>
            <a:xfrm>
              <a:off x="7656253" y="5942052"/>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a:extLst>
                <a:ext uri="{FF2B5EF4-FFF2-40B4-BE49-F238E27FC236}">
                  <a16:creationId xmlns:a16="http://schemas.microsoft.com/office/drawing/2014/main" id="{008CA83C-17BC-4739-8A16-5E3B0C3CB46E}"/>
                </a:ext>
              </a:extLst>
            </p:cNvPr>
            <p:cNvCxnSpPr>
              <a:cxnSpLocks/>
            </p:cNvCxnSpPr>
            <p:nvPr/>
          </p:nvCxnSpPr>
          <p:spPr>
            <a:xfrm flipH="1">
              <a:off x="7746388" y="1485646"/>
              <a:ext cx="719832" cy="442074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BDBE370B-D3A8-4F6E-AE3F-1911273E1F5C}"/>
                </a:ext>
              </a:extLst>
            </p:cNvPr>
            <p:cNvSpPr/>
            <p:nvPr/>
          </p:nvSpPr>
          <p:spPr>
            <a:xfrm>
              <a:off x="8381142" y="140056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a:extLst>
                <a:ext uri="{FF2B5EF4-FFF2-40B4-BE49-F238E27FC236}">
                  <a16:creationId xmlns:a16="http://schemas.microsoft.com/office/drawing/2014/main" id="{6B13C1D5-D009-4FEB-9F66-F2BCA7B54276}"/>
                </a:ext>
              </a:extLst>
            </p:cNvPr>
            <p:cNvCxnSpPr>
              <a:cxnSpLocks/>
            </p:cNvCxnSpPr>
            <p:nvPr/>
          </p:nvCxnSpPr>
          <p:spPr>
            <a:xfrm>
              <a:off x="8466220" y="1501993"/>
              <a:ext cx="860518" cy="447200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71CA5ED9-4159-44D9-BA3F-71F1D5598349}"/>
                </a:ext>
              </a:extLst>
            </p:cNvPr>
            <p:cNvSpPr/>
            <p:nvPr/>
          </p:nvSpPr>
          <p:spPr>
            <a:xfrm>
              <a:off x="9244495" y="593176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a:extLst>
                <a:ext uri="{FF2B5EF4-FFF2-40B4-BE49-F238E27FC236}">
                  <a16:creationId xmlns:a16="http://schemas.microsoft.com/office/drawing/2014/main" id="{D5D8E3FA-D467-49B6-B1B8-BEEDD7E2692E}"/>
                </a:ext>
              </a:extLst>
            </p:cNvPr>
            <p:cNvCxnSpPr>
              <a:cxnSpLocks/>
            </p:cNvCxnSpPr>
            <p:nvPr/>
          </p:nvCxnSpPr>
          <p:spPr>
            <a:xfrm flipH="1">
              <a:off x="9345232" y="1501068"/>
              <a:ext cx="719832" cy="4420746"/>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F46BA3B2-67A6-408E-976D-895DEB430E9D}"/>
                </a:ext>
              </a:extLst>
            </p:cNvPr>
            <p:cNvSpPr/>
            <p:nvPr/>
          </p:nvSpPr>
          <p:spPr>
            <a:xfrm>
              <a:off x="9979986" y="141599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a:extLst>
                <a:ext uri="{FF2B5EF4-FFF2-40B4-BE49-F238E27FC236}">
                  <a16:creationId xmlns:a16="http://schemas.microsoft.com/office/drawing/2014/main" id="{DB679469-0436-46E6-B047-629C35F78ECB}"/>
                </a:ext>
              </a:extLst>
            </p:cNvPr>
            <p:cNvCxnSpPr>
              <a:cxnSpLocks/>
            </p:cNvCxnSpPr>
            <p:nvPr/>
          </p:nvCxnSpPr>
          <p:spPr>
            <a:xfrm>
              <a:off x="10065064" y="1517415"/>
              <a:ext cx="860518" cy="447200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0C077FEE-7D2E-4B79-91A3-EE9FD24479F0}"/>
                </a:ext>
              </a:extLst>
            </p:cNvPr>
            <p:cNvSpPr/>
            <p:nvPr/>
          </p:nvSpPr>
          <p:spPr>
            <a:xfrm>
              <a:off x="10843339" y="593966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1FB6D22D-C7EE-47AB-9927-E6E11107C164}"/>
                </a:ext>
              </a:extLst>
            </p:cNvPr>
            <p:cNvSpPr/>
            <p:nvPr/>
          </p:nvSpPr>
          <p:spPr>
            <a:xfrm>
              <a:off x="1245827" y="137438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a:extLst>
                <a:ext uri="{FF2B5EF4-FFF2-40B4-BE49-F238E27FC236}">
                  <a16:creationId xmlns:a16="http://schemas.microsoft.com/office/drawing/2014/main" id="{EDC65E7E-BFBB-4F44-8E52-F24FE4FB085B}"/>
                </a:ext>
              </a:extLst>
            </p:cNvPr>
            <p:cNvCxnSpPr>
              <a:cxnSpLocks/>
            </p:cNvCxnSpPr>
            <p:nvPr/>
          </p:nvCxnSpPr>
          <p:spPr>
            <a:xfrm>
              <a:off x="1339783" y="1504467"/>
              <a:ext cx="860518" cy="447200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椭圆 77">
              <a:extLst>
                <a:ext uri="{FF2B5EF4-FFF2-40B4-BE49-F238E27FC236}">
                  <a16:creationId xmlns:a16="http://schemas.microsoft.com/office/drawing/2014/main" id="{B485A314-2D8C-4977-9150-8114415C7EF7}"/>
                </a:ext>
              </a:extLst>
            </p:cNvPr>
            <p:cNvSpPr/>
            <p:nvPr/>
          </p:nvSpPr>
          <p:spPr>
            <a:xfrm>
              <a:off x="2118058" y="587133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a:extLst>
                <a:ext uri="{FF2B5EF4-FFF2-40B4-BE49-F238E27FC236}">
                  <a16:creationId xmlns:a16="http://schemas.microsoft.com/office/drawing/2014/main" id="{B2E46C0B-E99F-40B1-B0DB-84B826D9A589}"/>
                </a:ext>
              </a:extLst>
            </p:cNvPr>
            <p:cNvCxnSpPr>
              <a:cxnSpLocks/>
              <a:endCxn id="78" idx="0"/>
            </p:cNvCxnSpPr>
            <p:nvPr/>
          </p:nvCxnSpPr>
          <p:spPr>
            <a:xfrm flipH="1">
              <a:off x="2194258" y="1450585"/>
              <a:ext cx="719832" cy="44207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椭圆 79">
              <a:extLst>
                <a:ext uri="{FF2B5EF4-FFF2-40B4-BE49-F238E27FC236}">
                  <a16:creationId xmlns:a16="http://schemas.microsoft.com/office/drawing/2014/main" id="{FF3CDE61-844E-46B7-AEA4-5C4BBDF4574C}"/>
                </a:ext>
              </a:extLst>
            </p:cNvPr>
            <p:cNvSpPr/>
            <p:nvPr/>
          </p:nvSpPr>
          <p:spPr>
            <a:xfrm>
              <a:off x="2829012" y="1365507"/>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a:extLst>
                <a:ext uri="{FF2B5EF4-FFF2-40B4-BE49-F238E27FC236}">
                  <a16:creationId xmlns:a16="http://schemas.microsoft.com/office/drawing/2014/main" id="{682EB638-76FF-481B-8E29-0B2BF6C088EC}"/>
                </a:ext>
              </a:extLst>
            </p:cNvPr>
            <p:cNvCxnSpPr>
              <a:cxnSpLocks/>
            </p:cNvCxnSpPr>
            <p:nvPr/>
          </p:nvCxnSpPr>
          <p:spPr>
            <a:xfrm>
              <a:off x="2914090" y="1466932"/>
              <a:ext cx="860518" cy="447200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2" name="椭圆 81">
              <a:extLst>
                <a:ext uri="{FF2B5EF4-FFF2-40B4-BE49-F238E27FC236}">
                  <a16:creationId xmlns:a16="http://schemas.microsoft.com/office/drawing/2014/main" id="{5CD90530-5F8A-4530-A710-01D4FE6FF587}"/>
                </a:ext>
              </a:extLst>
            </p:cNvPr>
            <p:cNvSpPr/>
            <p:nvPr/>
          </p:nvSpPr>
          <p:spPr>
            <a:xfrm>
              <a:off x="3692365" y="583379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a:extLst>
                <a:ext uri="{FF2B5EF4-FFF2-40B4-BE49-F238E27FC236}">
                  <a16:creationId xmlns:a16="http://schemas.microsoft.com/office/drawing/2014/main" id="{0443E38B-1E5F-4F2F-8348-4592C5EDCABA}"/>
                </a:ext>
              </a:extLst>
            </p:cNvPr>
            <p:cNvCxnSpPr>
              <a:cxnSpLocks/>
            </p:cNvCxnSpPr>
            <p:nvPr/>
          </p:nvCxnSpPr>
          <p:spPr>
            <a:xfrm flipH="1">
              <a:off x="3782500" y="1440298"/>
              <a:ext cx="719832" cy="44207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4" name="椭圆 83">
              <a:extLst>
                <a:ext uri="{FF2B5EF4-FFF2-40B4-BE49-F238E27FC236}">
                  <a16:creationId xmlns:a16="http://schemas.microsoft.com/office/drawing/2014/main" id="{D501C610-0AAB-4AA6-BCDE-A4B2D3F864DF}"/>
                </a:ext>
              </a:extLst>
            </p:cNvPr>
            <p:cNvSpPr/>
            <p:nvPr/>
          </p:nvSpPr>
          <p:spPr>
            <a:xfrm>
              <a:off x="4417254" y="135522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a:extLst>
                <a:ext uri="{FF2B5EF4-FFF2-40B4-BE49-F238E27FC236}">
                  <a16:creationId xmlns:a16="http://schemas.microsoft.com/office/drawing/2014/main" id="{B44EBD10-0B2E-405C-8DD2-2F1A706855CC}"/>
                </a:ext>
              </a:extLst>
            </p:cNvPr>
            <p:cNvCxnSpPr>
              <a:cxnSpLocks/>
            </p:cNvCxnSpPr>
            <p:nvPr/>
          </p:nvCxnSpPr>
          <p:spPr>
            <a:xfrm>
              <a:off x="4502332" y="1456645"/>
              <a:ext cx="860518" cy="4472008"/>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椭圆 85">
              <a:extLst>
                <a:ext uri="{FF2B5EF4-FFF2-40B4-BE49-F238E27FC236}">
                  <a16:creationId xmlns:a16="http://schemas.microsoft.com/office/drawing/2014/main" id="{47CE61B0-24A1-4158-822E-1581AA6C71B0}"/>
                </a:ext>
              </a:extLst>
            </p:cNvPr>
            <p:cNvSpPr/>
            <p:nvPr/>
          </p:nvSpPr>
          <p:spPr>
            <a:xfrm>
              <a:off x="5280607" y="5823509"/>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a:extLst>
                <a:ext uri="{FF2B5EF4-FFF2-40B4-BE49-F238E27FC236}">
                  <a16:creationId xmlns:a16="http://schemas.microsoft.com/office/drawing/2014/main" id="{D0B1CBE7-6F21-47D1-98D0-6A1E5F35812D}"/>
                </a:ext>
              </a:extLst>
            </p:cNvPr>
            <p:cNvCxnSpPr>
              <a:cxnSpLocks/>
            </p:cNvCxnSpPr>
            <p:nvPr/>
          </p:nvCxnSpPr>
          <p:spPr>
            <a:xfrm flipH="1">
              <a:off x="5381344" y="1448194"/>
              <a:ext cx="719832" cy="442074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椭圆 87">
              <a:extLst>
                <a:ext uri="{FF2B5EF4-FFF2-40B4-BE49-F238E27FC236}">
                  <a16:creationId xmlns:a16="http://schemas.microsoft.com/office/drawing/2014/main" id="{B22A3B16-F369-4F96-939B-716C892B1EE9}"/>
                </a:ext>
              </a:extLst>
            </p:cNvPr>
            <p:cNvSpPr/>
            <p:nvPr/>
          </p:nvSpPr>
          <p:spPr>
            <a:xfrm>
              <a:off x="6016098" y="136311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a:extLst>
                <a:ext uri="{FF2B5EF4-FFF2-40B4-BE49-F238E27FC236}">
                  <a16:creationId xmlns:a16="http://schemas.microsoft.com/office/drawing/2014/main" id="{23071B35-C55F-4072-AC5F-FCFE93765C5B}"/>
                </a:ext>
              </a:extLst>
            </p:cNvPr>
            <p:cNvCxnSpPr>
              <a:cxnSpLocks/>
            </p:cNvCxnSpPr>
            <p:nvPr/>
          </p:nvCxnSpPr>
          <p:spPr>
            <a:xfrm>
              <a:off x="6101176" y="1464541"/>
              <a:ext cx="860518" cy="4472008"/>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0" name="椭圆 89">
              <a:extLst>
                <a:ext uri="{FF2B5EF4-FFF2-40B4-BE49-F238E27FC236}">
                  <a16:creationId xmlns:a16="http://schemas.microsoft.com/office/drawing/2014/main" id="{65D52F1A-B61A-4E49-B365-608DE2DB22C1}"/>
                </a:ext>
              </a:extLst>
            </p:cNvPr>
            <p:cNvSpPr/>
            <p:nvPr/>
          </p:nvSpPr>
          <p:spPr>
            <a:xfrm>
              <a:off x="6879451" y="583140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a:extLst>
                <a:ext uri="{FF2B5EF4-FFF2-40B4-BE49-F238E27FC236}">
                  <a16:creationId xmlns:a16="http://schemas.microsoft.com/office/drawing/2014/main" id="{64C3BFB6-7217-4F4D-9C7A-3E24C87D152E}"/>
                </a:ext>
              </a:extLst>
            </p:cNvPr>
            <p:cNvCxnSpPr>
              <a:cxnSpLocks/>
            </p:cNvCxnSpPr>
            <p:nvPr/>
          </p:nvCxnSpPr>
          <p:spPr>
            <a:xfrm flipH="1">
              <a:off x="6946773" y="1515516"/>
              <a:ext cx="719832" cy="4420746"/>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2" name="椭圆 91">
              <a:extLst>
                <a:ext uri="{FF2B5EF4-FFF2-40B4-BE49-F238E27FC236}">
                  <a16:creationId xmlns:a16="http://schemas.microsoft.com/office/drawing/2014/main" id="{32126C0B-4B78-4193-A034-E791573B1DD3}"/>
                </a:ext>
              </a:extLst>
            </p:cNvPr>
            <p:cNvSpPr/>
            <p:nvPr/>
          </p:nvSpPr>
          <p:spPr>
            <a:xfrm>
              <a:off x="7581527" y="143043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连接符 92">
              <a:extLst>
                <a:ext uri="{FF2B5EF4-FFF2-40B4-BE49-F238E27FC236}">
                  <a16:creationId xmlns:a16="http://schemas.microsoft.com/office/drawing/2014/main" id="{B990745F-19A4-4B30-A2D3-96F9E64F7D13}"/>
                </a:ext>
              </a:extLst>
            </p:cNvPr>
            <p:cNvCxnSpPr>
              <a:cxnSpLocks/>
            </p:cNvCxnSpPr>
            <p:nvPr/>
          </p:nvCxnSpPr>
          <p:spPr>
            <a:xfrm>
              <a:off x="7666605" y="1531863"/>
              <a:ext cx="860518" cy="447200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椭圆 93">
              <a:extLst>
                <a:ext uri="{FF2B5EF4-FFF2-40B4-BE49-F238E27FC236}">
                  <a16:creationId xmlns:a16="http://schemas.microsoft.com/office/drawing/2014/main" id="{89FBDE27-62BA-4D47-AED8-AB2B8A5F0C75}"/>
                </a:ext>
              </a:extLst>
            </p:cNvPr>
            <p:cNvSpPr/>
            <p:nvPr/>
          </p:nvSpPr>
          <p:spPr>
            <a:xfrm>
              <a:off x="8444880" y="5898727"/>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 name="直接连接符 94">
              <a:extLst>
                <a:ext uri="{FF2B5EF4-FFF2-40B4-BE49-F238E27FC236}">
                  <a16:creationId xmlns:a16="http://schemas.microsoft.com/office/drawing/2014/main" id="{C369E2AF-BC0E-46BA-9761-0DEFB0FB303E}"/>
                </a:ext>
              </a:extLst>
            </p:cNvPr>
            <p:cNvCxnSpPr>
              <a:cxnSpLocks/>
            </p:cNvCxnSpPr>
            <p:nvPr/>
          </p:nvCxnSpPr>
          <p:spPr>
            <a:xfrm flipH="1">
              <a:off x="8535015" y="1505229"/>
              <a:ext cx="719832" cy="44207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椭圆 95">
              <a:extLst>
                <a:ext uri="{FF2B5EF4-FFF2-40B4-BE49-F238E27FC236}">
                  <a16:creationId xmlns:a16="http://schemas.microsoft.com/office/drawing/2014/main" id="{CC9DFAFE-F161-4029-AFA2-F8764E6F5C23}"/>
                </a:ext>
              </a:extLst>
            </p:cNvPr>
            <p:cNvSpPr/>
            <p:nvPr/>
          </p:nvSpPr>
          <p:spPr>
            <a:xfrm>
              <a:off x="9169769" y="142015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a:extLst>
                <a:ext uri="{FF2B5EF4-FFF2-40B4-BE49-F238E27FC236}">
                  <a16:creationId xmlns:a16="http://schemas.microsoft.com/office/drawing/2014/main" id="{EB9D486C-409A-4850-8D20-08B370AF1CF4}"/>
                </a:ext>
              </a:extLst>
            </p:cNvPr>
            <p:cNvCxnSpPr>
              <a:cxnSpLocks/>
            </p:cNvCxnSpPr>
            <p:nvPr/>
          </p:nvCxnSpPr>
          <p:spPr>
            <a:xfrm>
              <a:off x="9254847" y="1521576"/>
              <a:ext cx="860518" cy="447200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8" name="椭圆 97">
              <a:extLst>
                <a:ext uri="{FF2B5EF4-FFF2-40B4-BE49-F238E27FC236}">
                  <a16:creationId xmlns:a16="http://schemas.microsoft.com/office/drawing/2014/main" id="{417F4FD5-C5EF-4A79-8E72-23B16AA9F8A8}"/>
                </a:ext>
              </a:extLst>
            </p:cNvPr>
            <p:cNvSpPr/>
            <p:nvPr/>
          </p:nvSpPr>
          <p:spPr>
            <a:xfrm>
              <a:off x="10033122" y="588844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98">
              <a:extLst>
                <a:ext uri="{FF2B5EF4-FFF2-40B4-BE49-F238E27FC236}">
                  <a16:creationId xmlns:a16="http://schemas.microsoft.com/office/drawing/2014/main" id="{58962A42-E8AE-4F56-8588-93FE454A4FF3}"/>
                </a:ext>
              </a:extLst>
            </p:cNvPr>
            <p:cNvCxnSpPr>
              <a:cxnSpLocks/>
            </p:cNvCxnSpPr>
            <p:nvPr/>
          </p:nvCxnSpPr>
          <p:spPr>
            <a:xfrm flipH="1">
              <a:off x="10133859" y="1513125"/>
              <a:ext cx="719832" cy="44207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椭圆 99">
              <a:extLst>
                <a:ext uri="{FF2B5EF4-FFF2-40B4-BE49-F238E27FC236}">
                  <a16:creationId xmlns:a16="http://schemas.microsoft.com/office/drawing/2014/main" id="{A33D3371-02CF-44FD-930E-4325A27D941A}"/>
                </a:ext>
              </a:extLst>
            </p:cNvPr>
            <p:cNvSpPr/>
            <p:nvPr/>
          </p:nvSpPr>
          <p:spPr>
            <a:xfrm>
              <a:off x="10768613" y="1428047"/>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1" name="直接连接符 100">
              <a:extLst>
                <a:ext uri="{FF2B5EF4-FFF2-40B4-BE49-F238E27FC236}">
                  <a16:creationId xmlns:a16="http://schemas.microsoft.com/office/drawing/2014/main" id="{0B4B28E2-8418-4BB3-BB16-0E688510DF3C}"/>
                </a:ext>
              </a:extLst>
            </p:cNvPr>
            <p:cNvCxnSpPr>
              <a:cxnSpLocks/>
            </p:cNvCxnSpPr>
            <p:nvPr/>
          </p:nvCxnSpPr>
          <p:spPr>
            <a:xfrm>
              <a:off x="10853691" y="1529472"/>
              <a:ext cx="860518" cy="447200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2" name="椭圆 101">
              <a:extLst>
                <a:ext uri="{FF2B5EF4-FFF2-40B4-BE49-F238E27FC236}">
                  <a16:creationId xmlns:a16="http://schemas.microsoft.com/office/drawing/2014/main" id="{4B427BDD-27EC-41ED-8EC5-05342BBDB71E}"/>
                </a:ext>
              </a:extLst>
            </p:cNvPr>
            <p:cNvSpPr/>
            <p:nvPr/>
          </p:nvSpPr>
          <p:spPr>
            <a:xfrm>
              <a:off x="11631966" y="589633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4" name="直接连接符 103">
              <a:extLst>
                <a:ext uri="{FF2B5EF4-FFF2-40B4-BE49-F238E27FC236}">
                  <a16:creationId xmlns:a16="http://schemas.microsoft.com/office/drawing/2014/main" id="{86B4514C-4DC0-4F8A-B74C-7746560AB90C}"/>
                </a:ext>
              </a:extLst>
            </p:cNvPr>
            <p:cNvCxnSpPr>
              <a:cxnSpLocks/>
            </p:cNvCxnSpPr>
            <p:nvPr/>
          </p:nvCxnSpPr>
          <p:spPr>
            <a:xfrm flipH="1">
              <a:off x="573548" y="1522854"/>
              <a:ext cx="719832" cy="44207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07" name="椭圆 106">
              <a:extLst>
                <a:ext uri="{FF2B5EF4-FFF2-40B4-BE49-F238E27FC236}">
                  <a16:creationId xmlns:a16="http://schemas.microsoft.com/office/drawing/2014/main" id="{6B165BC8-5352-4534-BFA3-674086416DED}"/>
                </a:ext>
              </a:extLst>
            </p:cNvPr>
            <p:cNvSpPr/>
            <p:nvPr/>
          </p:nvSpPr>
          <p:spPr>
            <a:xfrm>
              <a:off x="484887" y="588844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a:extLst>
                <a:ext uri="{FF2B5EF4-FFF2-40B4-BE49-F238E27FC236}">
                  <a16:creationId xmlns:a16="http://schemas.microsoft.com/office/drawing/2014/main" id="{7B046F71-6393-4919-9A0B-4F2C9C668247}"/>
                </a:ext>
              </a:extLst>
            </p:cNvPr>
            <p:cNvCxnSpPr>
              <a:cxnSpLocks/>
              <a:stCxn id="109" idx="4"/>
            </p:cNvCxnSpPr>
            <p:nvPr/>
          </p:nvCxnSpPr>
          <p:spPr>
            <a:xfrm flipH="1">
              <a:off x="10925582" y="1571708"/>
              <a:ext cx="708728" cy="440787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09" name="椭圆 108">
              <a:extLst>
                <a:ext uri="{FF2B5EF4-FFF2-40B4-BE49-F238E27FC236}">
                  <a16:creationId xmlns:a16="http://schemas.microsoft.com/office/drawing/2014/main" id="{14A37BE2-C2FC-4BC4-80C1-24D522E4B9DF}"/>
                </a:ext>
              </a:extLst>
            </p:cNvPr>
            <p:cNvSpPr/>
            <p:nvPr/>
          </p:nvSpPr>
          <p:spPr>
            <a:xfrm>
              <a:off x="11558110" y="141930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6A04D9B4-8D49-44B6-BE89-DBE6A78A02B6}"/>
                </a:ext>
              </a:extLst>
            </p:cNvPr>
            <p:cNvSpPr/>
            <p:nvPr/>
          </p:nvSpPr>
          <p:spPr>
            <a:xfrm>
              <a:off x="2743200" y="3200400"/>
              <a:ext cx="2057400" cy="1752600"/>
            </a:xfrm>
            <a:prstGeom prst="ellipse">
              <a:avLst/>
            </a:prstGeom>
            <a:solidFill>
              <a:srgbClr val="FF0000">
                <a:alpha val="3215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2" name="椭圆 111">
              <a:extLst>
                <a:ext uri="{FF2B5EF4-FFF2-40B4-BE49-F238E27FC236}">
                  <a16:creationId xmlns:a16="http://schemas.microsoft.com/office/drawing/2014/main" id="{E0885BF9-7906-4464-A1B7-37038AB7EDBE}"/>
                </a:ext>
              </a:extLst>
            </p:cNvPr>
            <p:cNvSpPr/>
            <p:nvPr/>
          </p:nvSpPr>
          <p:spPr>
            <a:xfrm>
              <a:off x="8507145" y="2319604"/>
              <a:ext cx="1322655" cy="1185596"/>
            </a:xfrm>
            <a:prstGeom prst="ellipse">
              <a:avLst/>
            </a:prstGeom>
            <a:solidFill>
              <a:srgbClr val="FF0000">
                <a:alpha val="3215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a:extLst>
              <a:ext uri="{FF2B5EF4-FFF2-40B4-BE49-F238E27FC236}">
                <a16:creationId xmlns:a16="http://schemas.microsoft.com/office/drawing/2014/main" id="{B24FE835-02A0-4D6A-81DB-2B25082F8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870" y="798016"/>
            <a:ext cx="3248383" cy="138681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114" name="矩形 113">
            <a:extLst>
              <a:ext uri="{FF2B5EF4-FFF2-40B4-BE49-F238E27FC236}">
                <a16:creationId xmlns:a16="http://schemas.microsoft.com/office/drawing/2014/main" id="{CDAA90C3-BA18-401D-820B-018C1D7F4E43}"/>
              </a:ext>
            </a:extLst>
          </p:cNvPr>
          <p:cNvSpPr/>
          <p:nvPr/>
        </p:nvSpPr>
        <p:spPr>
          <a:xfrm>
            <a:off x="240085" y="202056"/>
            <a:ext cx="660309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en-US" altLang="zh-CN" sz="3600" b="1" dirty="0">
                <a:solidFill>
                  <a:srgbClr val="0000FF"/>
                </a:solidFill>
                <a:latin typeface="微软雅黑" panose="020B0503020204020204" pitchFamily="34" charset="-122"/>
                <a:ea typeface="微软雅黑" panose="020B0503020204020204" pitchFamily="34" charset="-122"/>
                <a:cs typeface="+mj-cs"/>
              </a:rPr>
              <a:t>2.</a:t>
            </a:r>
            <a:r>
              <a:rPr lang="zh-CN" altLang="en-US" sz="3600" b="1" dirty="0">
                <a:solidFill>
                  <a:srgbClr val="0000FF"/>
                </a:solidFill>
                <a:latin typeface="微软雅黑" panose="020B0503020204020204" pitchFamily="34" charset="-122"/>
                <a:ea typeface="微软雅黑" panose="020B0503020204020204" pitchFamily="34" charset="-122"/>
                <a:cs typeface="+mj-cs"/>
              </a:rPr>
              <a:t>无线电射线方程组最优化求解</a:t>
            </a:r>
          </a:p>
        </p:txBody>
      </p:sp>
      <p:sp>
        <p:nvSpPr>
          <p:cNvPr id="115" name="矩形 114">
            <a:extLst>
              <a:ext uri="{FF2B5EF4-FFF2-40B4-BE49-F238E27FC236}">
                <a16:creationId xmlns:a16="http://schemas.microsoft.com/office/drawing/2014/main" id="{4145DF55-AED1-4C38-9D1F-04773ECC20F5}"/>
              </a:ext>
            </a:extLst>
          </p:cNvPr>
          <p:cNvSpPr/>
          <p:nvPr/>
        </p:nvSpPr>
        <p:spPr>
          <a:xfrm>
            <a:off x="425259" y="713420"/>
            <a:ext cx="8155611" cy="1556003"/>
          </a:xfrm>
          <a:prstGeom prst="rect">
            <a:avLst/>
          </a:prstGeom>
        </p:spPr>
        <p:txBody>
          <a:bodyPr wrap="square">
            <a:spAutoFit/>
          </a:bodyPr>
          <a:lstStyle/>
          <a:p>
            <a:pPr>
              <a:lnSpc>
                <a:spcPct val="150000"/>
              </a:lnSpc>
            </a:pPr>
            <a:r>
              <a:rPr lang="zh-CN" altLang="en-US" sz="2200" b="1" dirty="0">
                <a:solidFill>
                  <a:srgbClr val="FF0000"/>
                </a:solidFill>
                <a:latin typeface="微软雅黑" panose="020B0503020204020204" pitchFamily="34" charset="-122"/>
                <a:ea typeface="微软雅黑" panose="020B0503020204020204" pitchFamily="34" charset="-122"/>
              </a:rPr>
              <a:t>       根据电磁波在地质体内部传播规律，构建电磁波辐射场数学模型，通过非线性优化求解、三维有限元分割与迭代计算，精细反演地质体内部构造。</a:t>
            </a:r>
          </a:p>
        </p:txBody>
      </p:sp>
    </p:spTree>
    <p:extLst>
      <p:ext uri="{BB962C8B-B14F-4D97-AF65-F5344CB8AC3E}">
        <p14:creationId xmlns:p14="http://schemas.microsoft.com/office/powerpoint/2010/main" val="287913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2">
            <a:extLst>
              <a:ext uri="{FF2B5EF4-FFF2-40B4-BE49-F238E27FC236}">
                <a16:creationId xmlns:a16="http://schemas.microsoft.com/office/drawing/2014/main" id="{39917591-69D5-460E-8D74-CFA64ED81C4F}"/>
              </a:ext>
            </a:extLst>
          </p:cNvPr>
          <p:cNvSpPr>
            <a:spLocks noGrp="1" noChangeArrowheads="1"/>
          </p:cNvSpPr>
          <p:nvPr>
            <p:ph type="title"/>
          </p:nvPr>
        </p:nvSpPr>
        <p:spPr bwMode="auto">
          <a:xfrm>
            <a:off x="304800" y="168673"/>
            <a:ext cx="2585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0000FF"/>
                </a:solidFill>
                <a:latin typeface="微软雅黑" panose="020B0503020204020204" pitchFamily="34" charset="-122"/>
                <a:ea typeface="微软雅黑" panose="020B0503020204020204" pitchFamily="34" charset="-122"/>
              </a:rPr>
              <a:t>3. </a:t>
            </a:r>
            <a:r>
              <a:rPr lang="zh-CN" altLang="en-US" sz="3600" b="1" dirty="0">
                <a:solidFill>
                  <a:srgbClr val="0000FF"/>
                </a:solidFill>
                <a:latin typeface="微软雅黑" panose="020B0503020204020204" pitchFamily="34" charset="-122"/>
                <a:ea typeface="微软雅黑" panose="020B0503020204020204" pitchFamily="34" charset="-122"/>
              </a:rPr>
              <a:t>反演结果</a:t>
            </a:r>
            <a:endPar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A751C47F-3740-4E0E-BB2C-62B95E2E1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57915"/>
            <a:ext cx="9401956" cy="5297269"/>
          </a:xfrm>
          <a:prstGeom prst="rect">
            <a:avLst/>
          </a:prstGeom>
        </p:spPr>
      </p:pic>
      <p:sp>
        <p:nvSpPr>
          <p:cNvPr id="5" name="矩形 4">
            <a:extLst>
              <a:ext uri="{FF2B5EF4-FFF2-40B4-BE49-F238E27FC236}">
                <a16:creationId xmlns:a16="http://schemas.microsoft.com/office/drawing/2014/main" id="{87B33978-026E-434F-8C15-895A91695DE4}"/>
              </a:ext>
            </a:extLst>
          </p:cNvPr>
          <p:cNvSpPr/>
          <p:nvPr/>
        </p:nvSpPr>
        <p:spPr>
          <a:xfrm>
            <a:off x="4076700" y="6172200"/>
            <a:ext cx="4038600" cy="430887"/>
          </a:xfrm>
          <a:prstGeom prst="rect">
            <a:avLst/>
          </a:prstGeom>
        </p:spPr>
        <p:txBody>
          <a:bodyPr wrap="square">
            <a:spAutoFit/>
          </a:bodyPr>
          <a:lstStyle/>
          <a:p>
            <a:r>
              <a:rPr lang="zh-CN" altLang="en-US" sz="2200" b="1" dirty="0">
                <a:latin typeface="微软雅黑" panose="020B0503020204020204" pitchFamily="34" charset="-122"/>
                <a:ea typeface="微软雅黑" panose="020B0503020204020204" pitchFamily="34" charset="-122"/>
              </a:rPr>
              <a:t>反演得到的电磁波强度分布图</a:t>
            </a:r>
          </a:p>
        </p:txBody>
      </p:sp>
      <p:grpSp>
        <p:nvGrpSpPr>
          <p:cNvPr id="2" name="组合 1">
            <a:extLst>
              <a:ext uri="{FF2B5EF4-FFF2-40B4-BE49-F238E27FC236}">
                <a16:creationId xmlns:a16="http://schemas.microsoft.com/office/drawing/2014/main" id="{9DDA91FA-FF0D-4E37-ACC6-F58A62AA4092}"/>
              </a:ext>
            </a:extLst>
          </p:cNvPr>
          <p:cNvGrpSpPr/>
          <p:nvPr/>
        </p:nvGrpSpPr>
        <p:grpSpPr>
          <a:xfrm>
            <a:off x="1342244" y="815004"/>
            <a:ext cx="8258956" cy="5328342"/>
            <a:chOff x="1342244" y="815004"/>
            <a:chExt cx="8258956" cy="5328342"/>
          </a:xfrm>
        </p:grpSpPr>
        <p:sp>
          <p:nvSpPr>
            <p:cNvPr id="6" name="文本框 5">
              <a:extLst>
                <a:ext uri="{FF2B5EF4-FFF2-40B4-BE49-F238E27FC236}">
                  <a16:creationId xmlns:a16="http://schemas.microsoft.com/office/drawing/2014/main" id="{5D6FE053-8BC6-40EE-BED1-353ED5CBB424}"/>
                </a:ext>
              </a:extLst>
            </p:cNvPr>
            <p:cNvSpPr txBox="1"/>
            <p:nvPr/>
          </p:nvSpPr>
          <p:spPr>
            <a:xfrm>
              <a:off x="1342244" y="815004"/>
              <a:ext cx="304800"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m</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4AD3CA4E-D216-43D1-A6F9-85F31B7476D0}"/>
                </a:ext>
              </a:extLst>
            </p:cNvPr>
            <p:cNvSpPr txBox="1"/>
            <p:nvPr/>
          </p:nvSpPr>
          <p:spPr>
            <a:xfrm>
              <a:off x="9296400" y="5681681"/>
              <a:ext cx="304800"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m</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8" name="矩形 7">
            <a:extLst>
              <a:ext uri="{FF2B5EF4-FFF2-40B4-BE49-F238E27FC236}">
                <a16:creationId xmlns:a16="http://schemas.microsoft.com/office/drawing/2014/main" id="{352FCFA5-5220-44EF-9B94-599937AB64B3}"/>
              </a:ext>
            </a:extLst>
          </p:cNvPr>
          <p:cNvSpPr/>
          <p:nvPr/>
        </p:nvSpPr>
        <p:spPr>
          <a:xfrm>
            <a:off x="10713868" y="2197893"/>
            <a:ext cx="443144" cy="2462213"/>
          </a:xfrm>
          <a:prstGeom prst="rect">
            <a:avLst/>
          </a:prstGeom>
        </p:spPr>
        <p:txBody>
          <a:bodyPr wrap="square">
            <a:spAutoFit/>
          </a:bodyPr>
          <a:lstStyle/>
          <a:p>
            <a:r>
              <a:rPr lang="zh-CN" altLang="en-US" sz="2200" b="1" dirty="0">
                <a:solidFill>
                  <a:srgbClr val="FF0000"/>
                </a:solidFill>
                <a:latin typeface="微软雅黑" panose="020B0503020204020204" pitchFamily="34" charset="-122"/>
                <a:ea typeface="微软雅黑" panose="020B0503020204020204" pitchFamily="34" charset="-122"/>
              </a:rPr>
              <a:t>煤矿回采工作面</a:t>
            </a:r>
          </a:p>
        </p:txBody>
      </p:sp>
    </p:spTree>
    <p:extLst>
      <p:ext uri="{BB962C8B-B14F-4D97-AF65-F5344CB8AC3E}">
        <p14:creationId xmlns:p14="http://schemas.microsoft.com/office/powerpoint/2010/main" val="290950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468DB1B-53B4-435F-9601-45AB73039EFC}"/>
              </a:ext>
            </a:extLst>
          </p:cNvPr>
          <p:cNvPicPr>
            <a:picLocks noChangeAspect="1"/>
          </p:cNvPicPr>
          <p:nvPr/>
        </p:nvPicPr>
        <p:blipFill rotWithShape="1">
          <a:blip r:embed="rId2">
            <a:extLst>
              <a:ext uri="{28A0092B-C50C-407E-A947-70E740481C1C}">
                <a14:useLocalDpi xmlns:a14="http://schemas.microsoft.com/office/drawing/2010/main" val="0"/>
              </a:ext>
            </a:extLst>
          </a:blip>
          <a:srcRect t="5156" r="10834"/>
          <a:stretch/>
        </p:blipFill>
        <p:spPr>
          <a:xfrm>
            <a:off x="1828800" y="914400"/>
            <a:ext cx="8153400" cy="5105400"/>
          </a:xfrm>
          <a:prstGeom prst="rect">
            <a:avLst/>
          </a:prstGeom>
        </p:spPr>
      </p:pic>
      <p:sp>
        <p:nvSpPr>
          <p:cNvPr id="6" name="矩形 12">
            <a:extLst>
              <a:ext uri="{FF2B5EF4-FFF2-40B4-BE49-F238E27FC236}">
                <a16:creationId xmlns:a16="http://schemas.microsoft.com/office/drawing/2014/main" id="{EE9AF3BE-2ACA-471B-8F1B-E58374904AC6}"/>
              </a:ext>
            </a:extLst>
          </p:cNvPr>
          <p:cNvSpPr>
            <a:spLocks noGrp="1" noChangeArrowheads="1"/>
          </p:cNvSpPr>
          <p:nvPr>
            <p:ph type="title"/>
          </p:nvPr>
        </p:nvSpPr>
        <p:spPr bwMode="auto">
          <a:xfrm>
            <a:off x="304800" y="168673"/>
            <a:ext cx="2585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0000FF"/>
                </a:solidFill>
                <a:latin typeface="微软雅黑" panose="020B0503020204020204" pitchFamily="34" charset="-122"/>
                <a:ea typeface="微软雅黑" panose="020B0503020204020204" pitchFamily="34" charset="-122"/>
              </a:rPr>
              <a:t>3. </a:t>
            </a:r>
            <a:r>
              <a:rPr lang="zh-CN" altLang="en-US" sz="3600" b="1" dirty="0">
                <a:solidFill>
                  <a:srgbClr val="0000FF"/>
                </a:solidFill>
                <a:latin typeface="微软雅黑" panose="020B0503020204020204" pitchFamily="34" charset="-122"/>
                <a:ea typeface="微软雅黑" panose="020B0503020204020204" pitchFamily="34" charset="-122"/>
              </a:rPr>
              <a:t>反演结果</a:t>
            </a:r>
            <a:endPar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a:extLst>
              <a:ext uri="{FF2B5EF4-FFF2-40B4-BE49-F238E27FC236}">
                <a16:creationId xmlns:a16="http://schemas.microsoft.com/office/drawing/2014/main" id="{A458B4FC-4293-4013-9357-5846E4EC93FA}"/>
              </a:ext>
            </a:extLst>
          </p:cNvPr>
          <p:cNvSpPr/>
          <p:nvPr/>
        </p:nvSpPr>
        <p:spPr>
          <a:xfrm>
            <a:off x="4076700" y="6059534"/>
            <a:ext cx="4038600" cy="430887"/>
          </a:xfrm>
          <a:prstGeom prst="rect">
            <a:avLst/>
          </a:prstGeom>
        </p:spPr>
        <p:txBody>
          <a:bodyPr wrap="square">
            <a:spAutoFit/>
          </a:bodyPr>
          <a:lstStyle/>
          <a:p>
            <a:r>
              <a:rPr lang="zh-CN" altLang="en-US" sz="2200" b="1" dirty="0">
                <a:latin typeface="微软雅黑" panose="020B0503020204020204" pitchFamily="34" charset="-122"/>
                <a:ea typeface="微软雅黑" panose="020B0503020204020204" pitchFamily="34" charset="-122"/>
              </a:rPr>
              <a:t>反演得到的电磁波强度分布图</a:t>
            </a:r>
          </a:p>
        </p:txBody>
      </p:sp>
      <p:grpSp>
        <p:nvGrpSpPr>
          <p:cNvPr id="10" name="组合 9">
            <a:extLst>
              <a:ext uri="{FF2B5EF4-FFF2-40B4-BE49-F238E27FC236}">
                <a16:creationId xmlns:a16="http://schemas.microsoft.com/office/drawing/2014/main" id="{6DB8B4FE-B95B-4936-9806-EEA0F6F5854C}"/>
              </a:ext>
            </a:extLst>
          </p:cNvPr>
          <p:cNvGrpSpPr/>
          <p:nvPr/>
        </p:nvGrpSpPr>
        <p:grpSpPr>
          <a:xfrm>
            <a:off x="1752600" y="865788"/>
            <a:ext cx="8061664" cy="5126639"/>
            <a:chOff x="1752600" y="865788"/>
            <a:chExt cx="8061664" cy="5126639"/>
          </a:xfrm>
        </p:grpSpPr>
        <p:sp>
          <p:nvSpPr>
            <p:cNvPr id="8" name="文本框 7">
              <a:extLst>
                <a:ext uri="{FF2B5EF4-FFF2-40B4-BE49-F238E27FC236}">
                  <a16:creationId xmlns:a16="http://schemas.microsoft.com/office/drawing/2014/main" id="{DC9DCD53-28B2-4C9A-B08A-A1DEDCA6ECB5}"/>
                </a:ext>
              </a:extLst>
            </p:cNvPr>
            <p:cNvSpPr txBox="1"/>
            <p:nvPr/>
          </p:nvSpPr>
          <p:spPr>
            <a:xfrm>
              <a:off x="9509464" y="5530762"/>
              <a:ext cx="304800"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m</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2A5C29C9-5E88-40A2-B6DE-545D3BC9FEFE}"/>
                </a:ext>
              </a:extLst>
            </p:cNvPr>
            <p:cNvSpPr txBox="1"/>
            <p:nvPr/>
          </p:nvSpPr>
          <p:spPr>
            <a:xfrm>
              <a:off x="1752600" y="865788"/>
              <a:ext cx="304800"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m</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11" name="矩形 10">
            <a:extLst>
              <a:ext uri="{FF2B5EF4-FFF2-40B4-BE49-F238E27FC236}">
                <a16:creationId xmlns:a16="http://schemas.microsoft.com/office/drawing/2014/main" id="{BC28E056-5DD4-4FDB-A616-D3C0C27C3CA8}"/>
              </a:ext>
            </a:extLst>
          </p:cNvPr>
          <p:cNvSpPr/>
          <p:nvPr/>
        </p:nvSpPr>
        <p:spPr>
          <a:xfrm>
            <a:off x="10058400" y="2197893"/>
            <a:ext cx="443144" cy="2462213"/>
          </a:xfrm>
          <a:prstGeom prst="rect">
            <a:avLst/>
          </a:prstGeom>
        </p:spPr>
        <p:txBody>
          <a:bodyPr wrap="square">
            <a:spAutoFit/>
          </a:bodyPr>
          <a:lstStyle/>
          <a:p>
            <a:r>
              <a:rPr lang="zh-CN" altLang="en-US" sz="2200" b="1" dirty="0">
                <a:solidFill>
                  <a:srgbClr val="FF0000"/>
                </a:solidFill>
                <a:latin typeface="微软雅黑" panose="020B0503020204020204" pitchFamily="34" charset="-122"/>
                <a:ea typeface="微软雅黑" panose="020B0503020204020204" pitchFamily="34" charset="-122"/>
              </a:rPr>
              <a:t>煤矿回采工作面</a:t>
            </a:r>
          </a:p>
        </p:txBody>
      </p:sp>
    </p:spTree>
    <p:extLst>
      <p:ext uri="{BB962C8B-B14F-4D97-AF65-F5344CB8AC3E}">
        <p14:creationId xmlns:p14="http://schemas.microsoft.com/office/powerpoint/2010/main" val="294103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3D7CDE-9033-4D63-87E8-CCEC00EFCEC6}"/>
              </a:ext>
            </a:extLst>
          </p:cNvPr>
          <p:cNvPicPr>
            <a:picLocks noChangeAspect="1"/>
          </p:cNvPicPr>
          <p:nvPr/>
        </p:nvPicPr>
        <p:blipFill>
          <a:blip r:embed="rId3"/>
          <a:stretch>
            <a:fillRect/>
          </a:stretch>
        </p:blipFill>
        <p:spPr>
          <a:xfrm>
            <a:off x="990600" y="851997"/>
            <a:ext cx="10287000" cy="5351776"/>
          </a:xfrm>
          <a:prstGeom prst="rect">
            <a:avLst/>
          </a:prstGeom>
        </p:spPr>
      </p:pic>
      <p:sp>
        <p:nvSpPr>
          <p:cNvPr id="3" name="矩形 12">
            <a:extLst>
              <a:ext uri="{FF2B5EF4-FFF2-40B4-BE49-F238E27FC236}">
                <a16:creationId xmlns:a16="http://schemas.microsoft.com/office/drawing/2014/main" id="{6400C52E-73EC-4F0D-BD9A-027073EFC67D}"/>
              </a:ext>
            </a:extLst>
          </p:cNvPr>
          <p:cNvSpPr>
            <a:spLocks noGrp="1" noChangeArrowheads="1"/>
          </p:cNvSpPr>
          <p:nvPr>
            <p:ph type="title"/>
          </p:nvPr>
        </p:nvSpPr>
        <p:spPr bwMode="auto">
          <a:xfrm>
            <a:off x="152400" y="118130"/>
            <a:ext cx="30476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0000FF"/>
                </a:solidFill>
                <a:latin typeface="微软雅黑" panose="020B0503020204020204" pitchFamily="34" charset="-122"/>
                <a:ea typeface="微软雅黑" panose="020B0503020204020204" pitchFamily="34" charset="-122"/>
              </a:rPr>
              <a:t>4. </a:t>
            </a:r>
            <a:r>
              <a:rPr lang="zh-CN" altLang="en-US" sz="3600" b="1" dirty="0">
                <a:solidFill>
                  <a:srgbClr val="0000FF"/>
                </a:solidFill>
                <a:latin typeface="微软雅黑" panose="020B0503020204020204" pitchFamily="34" charset="-122"/>
                <a:ea typeface="微软雅黑" panose="020B0503020204020204" pitchFamily="34" charset="-122"/>
              </a:rPr>
              <a:t>三维可视化</a:t>
            </a:r>
            <a:endPar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a:extLst>
              <a:ext uri="{FF2B5EF4-FFF2-40B4-BE49-F238E27FC236}">
                <a16:creationId xmlns:a16="http://schemas.microsoft.com/office/drawing/2014/main" id="{EC679791-43CB-431F-A1F7-E331A5E9E891}"/>
              </a:ext>
            </a:extLst>
          </p:cNvPr>
          <p:cNvSpPr/>
          <p:nvPr/>
        </p:nvSpPr>
        <p:spPr>
          <a:xfrm>
            <a:off x="4114800" y="6248400"/>
            <a:ext cx="4416594" cy="430887"/>
          </a:xfrm>
          <a:prstGeom prst="rect">
            <a:avLst/>
          </a:prstGeom>
        </p:spPr>
        <p:txBody>
          <a:bodyPr wrap="square">
            <a:spAutoFit/>
          </a:bodyPr>
          <a:lstStyle/>
          <a:p>
            <a:r>
              <a:rPr lang="zh-CN" altLang="en-US" sz="2200" b="1" dirty="0">
                <a:latin typeface="微软雅黑" panose="020B0503020204020204" pitchFamily="34" charset="-122"/>
                <a:ea typeface="微软雅黑" panose="020B0503020204020204" pitchFamily="34" charset="-122"/>
              </a:rPr>
              <a:t>异常地质信息空间分布三维可视化</a:t>
            </a:r>
          </a:p>
        </p:txBody>
      </p:sp>
    </p:spTree>
    <p:extLst>
      <p:ext uri="{BB962C8B-B14F-4D97-AF65-F5344CB8AC3E}">
        <p14:creationId xmlns:p14="http://schemas.microsoft.com/office/powerpoint/2010/main" val="93625366"/>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b="1" dirty="0" smtClean="0">
            <a:solidFill>
              <a:srgbClr val="FF0000"/>
            </a:solidFill>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2643</TotalTime>
  <Words>366</Words>
  <Application>Microsoft Office PowerPoint</Application>
  <PresentationFormat>宽屏</PresentationFormat>
  <Paragraphs>24</Paragraphs>
  <Slides>6</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仿宋</vt:lpstr>
      <vt:lpstr>华文隶书</vt:lpstr>
      <vt:lpstr>微软雅黑</vt:lpstr>
      <vt:lpstr>Arial</vt:lpstr>
      <vt:lpstr>Calibri</vt:lpstr>
      <vt:lpstr>Times New Roman</vt:lpstr>
      <vt:lpstr>Wingdings</vt:lpstr>
      <vt:lpstr>默认设计模板</vt:lpstr>
      <vt:lpstr>PowerPoint 演示文稿</vt:lpstr>
      <vt:lpstr>1. 概述</vt:lpstr>
      <vt:lpstr>PowerPoint 演示文稿</vt:lpstr>
      <vt:lpstr>3. 反演结果</vt:lpstr>
      <vt:lpstr>3. 反演结果</vt:lpstr>
      <vt:lpstr>4. 三维可视化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水陆一体三维可视化</dc:title>
  <dc:subject>水陆一体三维可视化</dc:subject>
  <dc:creator>河海大学-杨彪</dc:creator>
  <cp:keywords>HHU</cp:keywords>
  <dc:description>Yangbiao</dc:description>
  <cp:lastModifiedBy>USER-</cp:lastModifiedBy>
  <cp:revision>277</cp:revision>
  <cp:lastPrinted>1601-01-01T00:00:00Z</cp:lastPrinted>
  <dcterms:created xsi:type="dcterms:W3CDTF">1601-01-01T00:00:00Z</dcterms:created>
  <dcterms:modified xsi:type="dcterms:W3CDTF">2023-09-15T07:44:55Z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所有者">
    <vt:lpwstr>杨彪</vt:lpwstr>
  </property>
  <property fmtid="{D5CDD505-2E9C-101B-9397-08002B2CF9AE}" pid="4" name="部门">
    <vt:lpwstr>河海大学地球科学与工程学院</vt:lpwstr>
  </property>
</Properties>
</file>